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08"/>
    <p:restoredTop sz="94664"/>
  </p:normalViewPr>
  <p:slideViewPr>
    <p:cSldViewPr snapToGrid="0" snapToObjects="1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8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171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98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533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08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20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832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94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279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5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61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0678BD-7E47-6445-87EF-A8EB245F3217}" type="datetimeFigureOut">
              <a:rPr lang="en-US" smtClean="0"/>
              <a:t>6/1/16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AF8B1-395A-B04D-A8F1-0EE1CF4482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381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Relationship Id="rId3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Leveraging the Sendai Framework Using Risk Interpretation and Action (RIA)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S.H.M. </a:t>
            </a:r>
            <a:r>
              <a:rPr lang="en-US" smtClean="0"/>
              <a:t>Fakhruddin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0723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Leveraging the Sendai Framework Using Risk Interpretation and Action (RIA)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688"/>
            <a:ext cx="6562532" cy="502327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19791" y="3199290"/>
            <a:ext cx="5314950" cy="225227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8216900" y="1883848"/>
            <a:ext cx="36449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Indicator Based Quantitative Assessment based </a:t>
            </a:r>
            <a:r>
              <a:rPr lang="en-US" smtClean="0"/>
              <a:t>on input from IRDR Family </a:t>
            </a:r>
            <a:endParaRPr lang="en-US"/>
          </a:p>
        </p:txBody>
      </p:sp>
      <p:sp>
        <p:nvSpPr>
          <p:cNvPr id="9" name="Left Arrow 8"/>
          <p:cNvSpPr/>
          <p:nvPr/>
        </p:nvSpPr>
        <p:spPr>
          <a:xfrm>
            <a:off x="7493000" y="2082800"/>
            <a:ext cx="533400" cy="482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8216900" y="5507277"/>
            <a:ext cx="364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Identify Gaps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6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Leveraging the Sendai Framework Using Risk Interpretation and Action (RIA)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98700" y="1690688"/>
            <a:ext cx="6273800" cy="5168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154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</a:t>
            </a:r>
            <a:r>
              <a:rPr lang="is-IS" dirty="0" smtClean="0"/>
              <a:t>… Linking SFDRR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dirty="0"/>
              <a:t>activities or projects have you completed recently (within the last year) that address these </a:t>
            </a:r>
            <a:r>
              <a:rPr lang="en-US" dirty="0" smtClean="0"/>
              <a:t>priorities?</a:t>
            </a:r>
          </a:p>
          <a:p>
            <a:r>
              <a:rPr lang="en-US" dirty="0" smtClean="0"/>
              <a:t>What </a:t>
            </a:r>
            <a:r>
              <a:rPr lang="en-US" dirty="0"/>
              <a:t>activities or projects are you are doing now that address these priorities?</a:t>
            </a:r>
          </a:p>
          <a:p>
            <a:r>
              <a:rPr lang="en-US" dirty="0" smtClean="0"/>
              <a:t>What </a:t>
            </a:r>
            <a:r>
              <a:rPr lang="en-US" dirty="0"/>
              <a:t>activities or projects do you have planned for the near future that address any of these </a:t>
            </a:r>
            <a:r>
              <a:rPr lang="en-US" dirty="0" smtClean="0"/>
              <a:t>priorities?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 smtClean="0"/>
              <a:t>Provide </a:t>
            </a:r>
            <a:r>
              <a:rPr lang="en-US" dirty="0"/>
              <a:t>the names of any partners in your activities, and note if the effort involves teaching or any educational component. </a:t>
            </a:r>
          </a:p>
        </p:txBody>
      </p:sp>
    </p:spTree>
    <p:extLst>
      <p:ext uri="{BB962C8B-B14F-4D97-AF65-F5344CB8AC3E}">
        <p14:creationId xmlns:p14="http://schemas.microsoft.com/office/powerpoint/2010/main" val="7092558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67</Words>
  <Application>Microsoft Macintosh PowerPoint</Application>
  <PresentationFormat>Widescreen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Arial</vt:lpstr>
      <vt:lpstr>Office Theme</vt:lpstr>
      <vt:lpstr>Leveraging the Sendai Framework Using Risk Interpretation and Action (RIA) </vt:lpstr>
      <vt:lpstr>Leveraging the Sendai Framework Using Risk Interpretation and Action (RIA) </vt:lpstr>
      <vt:lpstr>Leveraging the Sendai Framework Using Risk Interpretation and Action (RIA) </vt:lpstr>
      <vt:lpstr>Next Step… Linking SFDRR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Shamsul Hassan Mohammed Fakhruddin</dc:creator>
  <cp:lastModifiedBy>Shamsul Hassan Mohammed Fakhruddin</cp:lastModifiedBy>
  <cp:revision>5</cp:revision>
  <dcterms:created xsi:type="dcterms:W3CDTF">2016-05-05T10:45:06Z</dcterms:created>
  <dcterms:modified xsi:type="dcterms:W3CDTF">2016-05-31T22:55:26Z</dcterms:modified>
</cp:coreProperties>
</file>