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88" r:id="rId2"/>
    <p:sldMasterId id="2147483806" r:id="rId3"/>
  </p:sldMasterIdLst>
  <p:notesMasterIdLst>
    <p:notesMasterId r:id="rId24"/>
  </p:notesMasterIdLst>
  <p:handoutMasterIdLst>
    <p:handoutMasterId r:id="rId25"/>
  </p:handoutMasterIdLst>
  <p:sldIdLst>
    <p:sldId id="748" r:id="rId4"/>
    <p:sldId id="719" r:id="rId5"/>
    <p:sldId id="767" r:id="rId6"/>
    <p:sldId id="771" r:id="rId7"/>
    <p:sldId id="769" r:id="rId8"/>
    <p:sldId id="770" r:id="rId9"/>
    <p:sldId id="753" r:id="rId10"/>
    <p:sldId id="754" r:id="rId11"/>
    <p:sldId id="717" r:id="rId12"/>
    <p:sldId id="756" r:id="rId13"/>
    <p:sldId id="772" r:id="rId14"/>
    <p:sldId id="755" r:id="rId15"/>
    <p:sldId id="761" r:id="rId16"/>
    <p:sldId id="760" r:id="rId17"/>
    <p:sldId id="759" r:id="rId18"/>
    <p:sldId id="764" r:id="rId19"/>
    <p:sldId id="763" r:id="rId20"/>
    <p:sldId id="762" r:id="rId21"/>
    <p:sldId id="766" r:id="rId22"/>
    <p:sldId id="7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Laura" initials="W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7041"/>
    <a:srgbClr val="E1F0FF"/>
    <a:srgbClr val="009A46"/>
    <a:srgbClr val="EBE747"/>
    <a:srgbClr val="E5CF49"/>
    <a:srgbClr val="E6B048"/>
    <a:srgbClr val="FFFF99"/>
    <a:srgbClr val="8EA8FC"/>
    <a:srgbClr val="CDCDD1"/>
    <a:srgbClr val="ABCB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0" autoAdjust="0"/>
    <p:restoredTop sz="94663" autoAdjust="0"/>
  </p:normalViewPr>
  <p:slideViewPr>
    <p:cSldViewPr>
      <p:cViewPr>
        <p:scale>
          <a:sx n="70" d="100"/>
          <a:sy n="70" d="100"/>
        </p:scale>
        <p:origin x="-3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0" d="100"/>
          <a:sy n="80" d="100"/>
        </p:scale>
        <p:origin x="-202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510C1E-DEFF-489F-B005-E9986FA06B41}" type="datetimeFigureOut">
              <a:rPr lang="de-DE" smtClean="0"/>
              <a:pPr/>
              <a:t>06.11.2012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 xmlns:p14="http://schemas.microsoft.com/office/powerpoint/2010/main" val="2337291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C64C5-D7B5-4734-987E-D44ECE3EA731}" type="datetimeFigureOut">
              <a:rPr lang="de-DE" smtClean="0"/>
              <a:pPr/>
              <a:t>06.11.2012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2B82B-5211-4850-822F-17708F05DF28}" type="slidenum">
              <a:rPr lang="de-DE" smtClean="0"/>
              <a:pPr/>
              <a:t>‹#›</a:t>
            </a:fld>
            <a:endParaRPr lang="de-DE"/>
          </a:p>
        </p:txBody>
      </p:sp>
      <p:sp>
        <p:nvSpPr>
          <p:cNvPr id="8" name="Kopfzeilenplatzhalt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Tree>
    <p:extLst>
      <p:ext uri="{BB962C8B-B14F-4D97-AF65-F5344CB8AC3E}">
        <p14:creationId xmlns="" xmlns:p14="http://schemas.microsoft.com/office/powerpoint/2010/main" val="279054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a:t>
            </a:fld>
            <a:endParaRPr lang="en-US"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smtClean="0"/>
              <a:t>Header:</a:t>
            </a:r>
          </a:p>
          <a:p>
            <a:pPr eaLnBrk="1" hangingPunct="1">
              <a:spcBef>
                <a:spcPct val="0"/>
              </a:spcBef>
            </a:pPr>
            <a:endParaRPr lang="de-DE" smtClean="0"/>
          </a:p>
          <a:p>
            <a:pPr eaLnBrk="1" hangingPunct="1">
              <a:spcBef>
                <a:spcPct val="0"/>
              </a:spcBef>
            </a:pPr>
            <a:r>
              <a:rPr lang="de-DE" smtClean="0"/>
              <a:t>Handout:</a:t>
            </a:r>
          </a:p>
          <a:p>
            <a:pPr eaLnBrk="1" hangingPunct="1">
              <a:spcBef>
                <a:spcPct val="0"/>
              </a:spcBef>
            </a:pPr>
            <a:endParaRPr lang="de-DE" smtClean="0"/>
          </a:p>
          <a:p>
            <a:pPr eaLnBrk="1" hangingPunct="1">
              <a:spcBef>
                <a:spcPct val="0"/>
              </a:spcBef>
            </a:pPr>
            <a:r>
              <a:rPr lang="de-DE" smtClean="0"/>
              <a:t>Trainer:</a:t>
            </a:r>
          </a:p>
          <a:p>
            <a:pPr eaLnBrk="1" hangingPunct="1">
              <a:spcBef>
                <a:spcPct val="0"/>
              </a:spcBef>
            </a:pPr>
            <a:endParaRPr lang="de-DE" smtClean="0"/>
          </a:p>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10" name="Grafik 12" descr="nur-bild.jpg"/>
          <p:cNvPicPr>
            <a:picLocks noChangeAspect="1"/>
          </p:cNvPicPr>
          <p:nvPr/>
        </p:nvPicPr>
        <p:blipFill>
          <a:blip r:embed="rId2" cstate="screen"/>
          <a:srcRect/>
          <a:stretch>
            <a:fillRect/>
          </a:stretch>
        </p:blipFill>
        <p:spPr>
          <a:xfrm>
            <a:off x="0" y="-3222"/>
            <a:ext cx="9144000" cy="4184650"/>
          </a:xfrm>
          <a:prstGeom prst="rect">
            <a:avLst/>
          </a:prstGeom>
        </p:spPr>
      </p:pic>
      <p:grpSp>
        <p:nvGrpSpPr>
          <p:cNvPr id="4" name="Group 19"/>
          <p:cNvGrpSpPr/>
          <p:nvPr/>
        </p:nvGrpSpPr>
        <p:grpSpPr>
          <a:xfrm>
            <a:off x="-4" y="3785428"/>
            <a:ext cx="9144004" cy="3072572"/>
            <a:chOff x="-4" y="3785428"/>
            <a:chExt cx="9144004" cy="3072572"/>
          </a:xfrm>
        </p:grpSpPr>
        <p:sp>
          <p:nvSpPr>
            <p:cNvPr id="21" name="Rechtwinkliges Dreieck 13"/>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a:p>
          </p:txBody>
        </p:sp>
        <p:sp>
          <p:nvSpPr>
            <p:cNvPr id="22"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en-GB" noProof="0"/>
            </a:p>
          </p:txBody>
        </p:sp>
      </p:grpSp>
      <p:sp>
        <p:nvSpPr>
          <p:cNvPr id="2" name="Title 1"/>
          <p:cNvSpPr>
            <a:spLocks noGrp="1"/>
          </p:cNvSpPr>
          <p:nvPr>
            <p:ph type="ctrTitle"/>
          </p:nvPr>
        </p:nvSpPr>
        <p:spPr>
          <a:xfrm>
            <a:off x="360000" y="4435200"/>
            <a:ext cx="6318000" cy="864000"/>
          </a:xfrm>
        </p:spPr>
        <p:txBody>
          <a:bodyPr/>
          <a:lstStyle>
            <a:lvl1pPr algn="l">
              <a:defRPr sz="2600" cap="all" baseline="0">
                <a:solidFill>
                  <a:schemeClr val="tx2"/>
                </a:solidFill>
              </a:defRPr>
            </a:lvl1pPr>
          </a:lstStyle>
          <a:p>
            <a:r>
              <a:rPr lang="de-DE" noProof="0" smtClean="0"/>
              <a:t>Titelmasterformat durch Klicken bearbeiten</a:t>
            </a:r>
            <a:endParaRPr lang="en-GB" noProof="0"/>
          </a:p>
        </p:txBody>
      </p:sp>
      <p:sp>
        <p:nvSpPr>
          <p:cNvPr id="3" name="Subtitle 2"/>
          <p:cNvSpPr>
            <a:spLocks noGrp="1"/>
          </p:cNvSpPr>
          <p:nvPr>
            <p:ph type="subTitle" idx="1"/>
          </p:nvPr>
        </p:nvSpPr>
        <p:spPr>
          <a:xfrm>
            <a:off x="360000" y="5932800"/>
            <a:ext cx="6318000" cy="565200"/>
          </a:xfrm>
        </p:spPr>
        <p:txBody>
          <a:bodyPr anchor="b"/>
          <a:lstStyle>
            <a:lvl1pPr marL="0" indent="0" algn="l">
              <a:lnSpc>
                <a:spcPct val="1000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en-GB" noProof="0"/>
          </a:p>
        </p:txBody>
      </p:sp>
      <p:sp>
        <p:nvSpPr>
          <p:cNvPr id="11" name="Text Placeholder 10"/>
          <p:cNvSpPr>
            <a:spLocks noGrp="1"/>
          </p:cNvSpPr>
          <p:nvPr>
            <p:ph type="body" sz="quarter" idx="10"/>
          </p:nvPr>
        </p:nvSpPr>
        <p:spPr>
          <a:xfrm>
            <a:off x="360000" y="5320800"/>
            <a:ext cx="6318000" cy="468000"/>
          </a:xfrm>
        </p:spPr>
        <p:txBody>
          <a:bodyPr/>
          <a:lstStyle>
            <a:lvl1pPr marL="0" indent="0">
              <a:buFontTx/>
              <a:buNone/>
              <a:defRPr/>
            </a:lvl1pPr>
          </a:lstStyle>
          <a:p>
            <a:pPr lvl="0"/>
            <a:r>
              <a:rPr lang="de-DE" noProof="0" smtClean="0"/>
              <a:t>Textmasterformate durch Klicken bearbeiten</a:t>
            </a:r>
          </a:p>
        </p:txBody>
      </p:sp>
      <p:pic>
        <p:nvPicPr>
          <p:cNvPr id="15" name="Picture 14" descr="Logo_MunichRE_1000mm_EMF.emf"/>
          <p:cNvPicPr>
            <a:picLocks noChangeAspect="1"/>
          </p:cNvPicPr>
          <p:nvPr/>
        </p:nvPicPr>
        <p:blipFill>
          <a:blip r:embed="rId3" cstate="screen"/>
          <a:stretch>
            <a:fillRect/>
          </a:stretch>
        </p:blipFill>
        <p:spPr>
          <a:xfrm>
            <a:off x="7003616" y="6049637"/>
            <a:ext cx="1764000" cy="4336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Date Placeholder 2"/>
          <p:cNvSpPr>
            <a:spLocks noGrp="1"/>
          </p:cNvSpPr>
          <p:nvPr>
            <p:ph type="dt" sz="half" idx="10"/>
          </p:nvPr>
        </p:nvSpPr>
        <p:spPr/>
        <p:txBody>
          <a:bodyPr/>
          <a:lstStyle/>
          <a:p>
            <a:fld id="{05EA7E19-6CB7-443B-A02B-00A21DEEF5F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09C6-CC71-4962-A18E-AF0515723D95}" type="slidenum">
              <a:rPr lang="en-US" smtClean="0"/>
              <a:pPr/>
              <a:t>‹#›</a:t>
            </a:fld>
            <a:endParaRPr lang="en-US"/>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8" name="Content Placeholder 7"/>
          <p:cNvSpPr>
            <a:spLocks noGrp="1"/>
          </p:cNvSpPr>
          <p:nvPr>
            <p:ph sz="quarter" idx="19" hasCustomPrompt="1"/>
          </p:nvPr>
        </p:nvSpPr>
        <p:spPr>
          <a:xfrm>
            <a:off x="287339" y="1998000"/>
            <a:ext cx="5544000" cy="4284000"/>
          </a:xfrm>
          <a:solidFill>
            <a:schemeClr val="bg1"/>
          </a:solidFill>
          <a:effectLst>
            <a:outerShdw blurRad="50800" dist="38100" dir="2700000" algn="tl" rotWithShape="0">
              <a:prstClr val="black">
                <a:alpha val="40000"/>
              </a:prstClr>
            </a:outerShdw>
          </a:effectLst>
        </p:spPr>
        <p:txBody>
          <a:bodyPr lIns="180000" tIns="144000" rIns="108000" bIns="72000"/>
          <a:lstStyle>
            <a:lvl1pPr>
              <a:buNone/>
              <a:defRPr sz="1600"/>
            </a:lvl1pPr>
            <a:lvl2pPr>
              <a:defRPr sz="1600"/>
            </a:lvl2pPr>
            <a:lvl3pPr>
              <a:defRPr sz="1600"/>
            </a:lvl3pPr>
            <a:lvl4pPr>
              <a:defRPr sz="1600"/>
            </a:lvl4pPr>
            <a:lvl5pPr>
              <a:defRPr sz="1600"/>
            </a:lvl5pPr>
          </a:lstStyle>
          <a:p>
            <a:pPr lvl="0"/>
            <a:r>
              <a:rPr lang="en-GB" noProof="0" smtClean="0"/>
              <a:t> </a:t>
            </a:r>
            <a:endParaRPr lang="en-GB" noProof="0"/>
          </a:p>
        </p:txBody>
      </p:sp>
      <p:sp>
        <p:nvSpPr>
          <p:cNvPr id="9" name="Text Placeholder 7"/>
          <p:cNvSpPr>
            <a:spLocks noGrp="1"/>
          </p:cNvSpPr>
          <p:nvPr>
            <p:ph type="body" sz="quarter" idx="13"/>
          </p:nvPr>
        </p:nvSpPr>
        <p:spPr>
          <a:xfrm>
            <a:off x="287339" y="1512000"/>
            <a:ext cx="5544000"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de-DE" noProof="0" smtClean="0"/>
              <a:t>Textmasterformate durch Klicken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875600"/>
            <a:ext cx="7956000" cy="3096000"/>
          </a:xfrm>
        </p:spPr>
        <p:txBody>
          <a:bodyPr/>
          <a:lstStyle>
            <a:lvl1pPr>
              <a:defRPr sz="3600" cap="all" baseline="0"/>
            </a:lvl1pPr>
          </a:lstStyle>
          <a:p>
            <a:r>
              <a:rPr lang="de-DE" noProof="0" smtClean="0"/>
              <a:t>Titelmasterformat durch Klicken bearbeiten</a:t>
            </a:r>
            <a:endParaRPr lang="en-GB" noProof="0"/>
          </a:p>
        </p:txBody>
      </p:sp>
      <p:sp>
        <p:nvSpPr>
          <p:cNvPr id="7" name="Text Placeholder 6"/>
          <p:cNvSpPr>
            <a:spLocks noGrp="1"/>
          </p:cNvSpPr>
          <p:nvPr>
            <p:ph type="body" sz="quarter" idx="13"/>
          </p:nvPr>
        </p:nvSpPr>
        <p:spPr>
          <a:xfrm>
            <a:off x="594000" y="5328000"/>
            <a:ext cx="5040000" cy="288000"/>
          </a:xfrm>
        </p:spPr>
        <p:txBody>
          <a:bodyPr anchor="ctr"/>
          <a:lstStyle>
            <a:lvl1pPr marL="0" indent="0">
              <a:buFontTx/>
              <a:buNone/>
              <a:defRPr sz="1400" i="1"/>
            </a:lvl1pPr>
            <a:lvl2pPr>
              <a:buFontTx/>
              <a:buNone/>
              <a:defRPr sz="1400" i="1"/>
            </a:lvl2pPr>
            <a:lvl3pPr>
              <a:buFontTx/>
              <a:buNone/>
              <a:defRPr sz="1400" i="1"/>
            </a:lvl3pPr>
            <a:lvl4pPr>
              <a:buFontTx/>
              <a:buNone/>
              <a:defRPr sz="1400" i="1"/>
            </a:lvl4pPr>
            <a:lvl5pPr>
              <a:buFontTx/>
              <a:buNone/>
              <a:defRPr sz="1400" i="1"/>
            </a:lvl5pPr>
          </a:lstStyle>
          <a:p>
            <a:pPr lvl="0"/>
            <a:r>
              <a:rPr lang="de-DE" noProof="0" smtClean="0"/>
              <a:t>Textmasterformate durch Klicken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paration slide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de-DE" noProof="0" smtClean="0"/>
              <a:t>Titelmasterformat durch Klicken bearbeiten</a:t>
            </a:r>
            <a:endParaRPr lang="en-GB" noProof="0"/>
          </a:p>
        </p:txBody>
      </p:sp>
      <p:pic>
        <p:nvPicPr>
          <p:cNvPr id="4" name="Grafik 4" descr="shutterstock_18843913_zugeschnitten.jpg"/>
          <p:cNvPicPr>
            <a:picLocks noChangeAspect="1"/>
          </p:cNvPicPr>
          <p:nvPr/>
        </p:nvPicPr>
        <p:blipFill>
          <a:blip r:embed="rId2" cstate="screen"/>
          <a:stretch>
            <a:fillRect/>
          </a:stretch>
        </p:blipFill>
        <p:spPr>
          <a:xfrm>
            <a:off x="0" y="3429000"/>
            <a:ext cx="9144000" cy="3429000"/>
          </a:xfrm>
          <a:prstGeom prst="rect">
            <a:avLst/>
          </a:prstGeom>
        </p:spPr>
      </p:pic>
      <p:pic>
        <p:nvPicPr>
          <p:cNvPr id="5" name="Grafik 4" descr="shutterstock_18843913_zugeschnitten.jpg"/>
          <p:cNvPicPr>
            <a:picLocks noChangeAspect="1"/>
          </p:cNvPicPr>
          <p:nvPr/>
        </p:nvPicPr>
        <p:blipFill>
          <a:blip r:embed="rId2" cstate="screen"/>
          <a:stretch>
            <a:fillRect/>
          </a:stretch>
        </p:blipFill>
        <p:spPr>
          <a:xfrm>
            <a:off x="0" y="3429000"/>
            <a:ext cx="9144000" cy="3429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paration slide with picture selection">
    <p:spTree>
      <p:nvGrpSpPr>
        <p:cNvPr id="1" name=""/>
        <p:cNvGrpSpPr/>
        <p:nvPr/>
      </p:nvGrpSpPr>
      <p:grpSpPr>
        <a:xfrm>
          <a:off x="0" y="0"/>
          <a:ext cx="0" cy="0"/>
          <a:chOff x="0" y="0"/>
          <a:chExt cx="0" cy="0"/>
        </a:xfrm>
      </p:grpSpPr>
      <p:sp>
        <p:nvSpPr>
          <p:cNvPr id="2" name="Title 1"/>
          <p:cNvSpPr>
            <a:spLocks noGrp="1"/>
          </p:cNvSpPr>
          <p:nvPr>
            <p:ph type="title"/>
          </p:nvPr>
        </p:nvSpPr>
        <p:spPr>
          <a:xfrm>
            <a:off x="612000" y="1440000"/>
            <a:ext cx="6984000" cy="1800000"/>
          </a:xfrm>
        </p:spPr>
        <p:txBody>
          <a:bodyPr/>
          <a:lstStyle>
            <a:lvl1pPr>
              <a:defRPr sz="2400" cap="all" baseline="0"/>
            </a:lvl1pPr>
          </a:lstStyle>
          <a:p>
            <a:r>
              <a:rPr lang="de-DE" noProof="0" smtClean="0"/>
              <a:t>Titelmasterformat durch Klicken bearbeiten</a:t>
            </a:r>
            <a:endParaRPr lang="en-GB" noProof="0"/>
          </a:p>
        </p:txBody>
      </p:sp>
      <p:sp>
        <p:nvSpPr>
          <p:cNvPr id="5" name="Picture Placeholder 4"/>
          <p:cNvSpPr>
            <a:spLocks noGrp="1"/>
          </p:cNvSpPr>
          <p:nvPr>
            <p:ph type="pic" sz="quarter" idx="10"/>
          </p:nvPr>
        </p:nvSpPr>
        <p:spPr>
          <a:xfrm>
            <a:off x="0" y="3433794"/>
            <a:ext cx="9144000" cy="3420000"/>
          </a:xfrm>
        </p:spPr>
        <p:txBody>
          <a:bodyPr/>
          <a:lstStyle>
            <a:lvl1pPr>
              <a:buFontTx/>
              <a:buNone/>
              <a:defRPr sz="1600"/>
            </a:lvl1pPr>
          </a:lstStyle>
          <a:p>
            <a:r>
              <a:rPr lang="de-DE" noProof="0" smtClean="0"/>
              <a:t>Bild durch Klicken auf Symbol hinzufügen</a:t>
            </a:r>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Date Placeholder 2"/>
          <p:cNvSpPr>
            <a:spLocks noGrp="1"/>
          </p:cNvSpPr>
          <p:nvPr>
            <p:ph type="dt" sz="half" idx="10"/>
          </p:nvPr>
        </p:nvSpPr>
        <p:spPr/>
        <p:txBody>
          <a:bodyPr/>
          <a:lstStyle/>
          <a:p>
            <a:fld id="{05EA7E19-6CB7-443B-A02B-00A21DEEF5F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09C6-CC71-4962-A18E-AF0515723D9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edia clip">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bg1">
                    <a:lumMod val="75000"/>
                  </a:schemeClr>
                </a:solidFill>
              </a:defRPr>
            </a:lvl1pPr>
          </a:lstStyle>
          <a:p>
            <a:r>
              <a:rPr lang="de-DE" noProof="0" smtClean="0"/>
              <a:t>Titelmasterformat durch Klicken bearbeiten</a:t>
            </a:r>
            <a:endParaRPr lang="en-GB" noProof="0"/>
          </a:p>
        </p:txBody>
      </p:sp>
      <p:sp>
        <p:nvSpPr>
          <p:cNvPr id="8" name="Media Placeholder 7"/>
          <p:cNvSpPr>
            <a:spLocks noGrp="1"/>
          </p:cNvSpPr>
          <p:nvPr>
            <p:ph type="media" sz="quarter" idx="10"/>
          </p:nvPr>
        </p:nvSpPr>
        <p:spPr>
          <a:xfrm>
            <a:off x="287340" y="1512000"/>
            <a:ext cx="8569325" cy="4768850"/>
          </a:xfrm>
        </p:spPr>
        <p:txBody>
          <a:bodyPr/>
          <a:lstStyle>
            <a:lvl1pPr>
              <a:buFontTx/>
              <a:buNone/>
              <a:defRPr>
                <a:solidFill>
                  <a:schemeClr val="bg1">
                    <a:lumMod val="75000"/>
                  </a:schemeClr>
                </a:solidFill>
              </a:defRPr>
            </a:lvl1pPr>
          </a:lstStyle>
          <a:p>
            <a:r>
              <a:rPr lang="de-DE" noProof="0" smtClean="0"/>
              <a:t>Mediaclip durch Klicken auf Symbol hinzufügen</a:t>
            </a:r>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357166"/>
            <a:ext cx="6840000" cy="720000"/>
          </a:xfrm>
        </p:spPr>
        <p:txBody>
          <a:bodyPr/>
          <a:lstStyle>
            <a:lvl1pPr>
              <a:defRPr/>
            </a:lvl1pPr>
          </a:lstStyle>
          <a:p>
            <a:r>
              <a:rPr lang="de-DE" noProof="0" dirty="0" smtClean="0"/>
              <a:t> Titelmasterformat durch Klicken bearbeiten</a:t>
            </a:r>
            <a:endParaRPr lang="en-GB" noProof="0" dirty="0"/>
          </a:p>
        </p:txBody>
      </p:sp>
      <p:sp>
        <p:nvSpPr>
          <p:cNvPr id="3" name="Content Placeholder 2"/>
          <p:cNvSpPr>
            <a:spLocks noGrp="1"/>
          </p:cNvSpPr>
          <p:nvPr>
            <p:ph idx="1"/>
          </p:nvPr>
        </p:nvSpPr>
        <p:spPr/>
        <p:txBody>
          <a:bodyPr/>
          <a:lstStyle>
            <a:lvl1pPr marL="350838" indent="-350838">
              <a:buFont typeface="+mj-lt"/>
              <a:buAutoNum type="arabicPeriod"/>
              <a:defRPr/>
            </a:lvl1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7" name="Grafik 6" descr="nur-bild.jpg"/>
          <p:cNvPicPr>
            <a:picLocks noChangeAspect="1"/>
          </p:cNvPicPr>
          <p:nvPr/>
        </p:nvPicPr>
        <p:blipFill>
          <a:blip r:embed="rId2" cstate="screen"/>
          <a:srcRect/>
          <a:stretch>
            <a:fillRect/>
          </a:stretch>
        </p:blipFill>
        <p:spPr>
          <a:xfrm>
            <a:off x="0" y="-3222"/>
            <a:ext cx="9144000" cy="4184650"/>
          </a:xfrm>
          <a:prstGeom prst="rect">
            <a:avLst/>
          </a:prstGeom>
        </p:spPr>
      </p:pic>
      <p:grpSp>
        <p:nvGrpSpPr>
          <p:cNvPr id="4" name="Group 9"/>
          <p:cNvGrpSpPr/>
          <p:nvPr/>
        </p:nvGrpSpPr>
        <p:grpSpPr>
          <a:xfrm>
            <a:off x="-4" y="3785428"/>
            <a:ext cx="9144004" cy="3072572"/>
            <a:chOff x="-4" y="3785428"/>
            <a:chExt cx="9144004" cy="3072572"/>
          </a:xfrm>
        </p:grpSpPr>
        <p:sp>
          <p:nvSpPr>
            <p:cNvPr id="12" name="Rechtwinkliges Dreieck 11"/>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de-DE">
                <a:solidFill>
                  <a:prstClr val="white"/>
                </a:solidFill>
              </a:endParaRPr>
            </a:p>
          </p:txBody>
        </p:sp>
        <p:sp>
          <p:nvSpPr>
            <p:cNvPr id="13"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de-DE">
                <a:solidFill>
                  <a:prstClr val="white"/>
                </a:solidFill>
              </a:endParaRPr>
            </a:p>
          </p:txBody>
        </p:sp>
      </p:grpSp>
      <p:pic>
        <p:nvPicPr>
          <p:cNvPr id="14" name="Grafik 13" descr="Munich_RE_CO_L Test.wmf"/>
          <p:cNvPicPr>
            <a:picLocks noChangeAspect="1"/>
          </p:cNvPicPr>
          <p:nvPr/>
        </p:nvPicPr>
        <p:blipFill>
          <a:blip r:embed="rId3" cstate="screen"/>
          <a:stretch>
            <a:fillRect/>
          </a:stretch>
        </p:blipFill>
        <p:spPr>
          <a:xfrm>
            <a:off x="7026094" y="6064360"/>
            <a:ext cx="1720537" cy="396000"/>
          </a:xfrm>
          <a:prstGeom prst="rect">
            <a:avLst/>
          </a:prstGeom>
        </p:spPr>
      </p:pic>
      <p:sp>
        <p:nvSpPr>
          <p:cNvPr id="2" name="Title 1"/>
          <p:cNvSpPr>
            <a:spLocks noGrp="1"/>
          </p:cNvSpPr>
          <p:nvPr>
            <p:ph type="ctrTitle"/>
          </p:nvPr>
        </p:nvSpPr>
        <p:spPr>
          <a:xfrm>
            <a:off x="360000" y="4435200"/>
            <a:ext cx="6318000" cy="864000"/>
          </a:xfrm>
        </p:spPr>
        <p:txBody>
          <a:bodyPr>
            <a:normAutofit/>
          </a:bodyPr>
          <a:lstStyle>
            <a:lvl1pPr>
              <a:lnSpc>
                <a:spcPts val="3000"/>
              </a:lnSpc>
              <a:defRPr sz="2600" cap="all"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360000" y="5948566"/>
            <a:ext cx="6318000" cy="558000"/>
          </a:xfrm>
        </p:spPr>
        <p:txBody>
          <a:bodyPr anchor="b"/>
          <a:lstStyle>
            <a:lvl1pPr marL="0" indent="0" algn="l">
              <a:lnSpc>
                <a:spcPct val="100000"/>
              </a:lnSpc>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1" name="Textplatzhalter 10"/>
          <p:cNvSpPr>
            <a:spLocks noGrp="1"/>
          </p:cNvSpPr>
          <p:nvPr>
            <p:ph type="body" sz="quarter" idx="10"/>
          </p:nvPr>
        </p:nvSpPr>
        <p:spPr>
          <a:xfrm>
            <a:off x="360000" y="5328000"/>
            <a:ext cx="6318000" cy="468000"/>
          </a:xfrm>
        </p:spPr>
        <p:txBody>
          <a:bodyPr/>
          <a:lstStyle>
            <a:lvl1pPr>
              <a:lnSpc>
                <a:spcPct val="100000"/>
              </a:lnSpc>
              <a:buFontTx/>
              <a:buNone/>
              <a:defRPr>
                <a:solidFill>
                  <a:schemeClr val="tx2"/>
                </a:solidFill>
              </a:defRPr>
            </a:lvl1pPr>
          </a:lstStyle>
          <a:p>
            <a:pPr lvl="0"/>
            <a:r>
              <a:rPr lang="de-DE"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48000" y="303902"/>
            <a:ext cx="6840000" cy="720000"/>
          </a:xfrm>
        </p:spPr>
        <p:txBody>
          <a:bodyPr/>
          <a:lstStyle>
            <a:lvl1pPr>
              <a:defRPr>
                <a:solidFill>
                  <a:schemeClr val="tx2"/>
                </a:solidFill>
              </a:defRPr>
            </a:lvl1pPr>
          </a:lstStyle>
          <a:p>
            <a:r>
              <a:rPr lang="de-DE" dirty="0" smtClean="0"/>
              <a:t>Agenda</a:t>
            </a:r>
            <a:endParaRPr lang="de-DE" dirty="0"/>
          </a:p>
        </p:txBody>
      </p:sp>
      <p:sp>
        <p:nvSpPr>
          <p:cNvPr id="5" name="Textplatzhalter 4"/>
          <p:cNvSpPr>
            <a:spLocks noGrp="1"/>
          </p:cNvSpPr>
          <p:nvPr>
            <p:ph type="body" sz="quarter" idx="10" hasCustomPrompt="1"/>
          </p:nvPr>
        </p:nvSpPr>
        <p:spPr>
          <a:xfrm>
            <a:off x="287337" y="1438937"/>
            <a:ext cx="8569325" cy="4842000"/>
          </a:xfrm>
        </p:spPr>
        <p:txBody>
          <a:bodyPr/>
          <a:lstStyle>
            <a:lvl1pPr marL="350100" indent="-342900">
              <a:buFont typeface="+mj-lt"/>
              <a:buAutoNum type="arabicPeriod"/>
              <a:defRPr baseline="0"/>
            </a:lvl1pPr>
          </a:lstStyle>
          <a:p>
            <a:pPr lvl="0"/>
            <a:r>
              <a:rPr lang="de-DE" dirty="0" smtClean="0"/>
              <a:t>Kapitel 1</a:t>
            </a:r>
          </a:p>
          <a:p>
            <a:pPr lvl="0"/>
            <a:r>
              <a:rPr lang="de-DE" dirty="0" smtClean="0"/>
              <a:t>Kapitel 2</a:t>
            </a:r>
          </a:p>
          <a:p>
            <a:pPr lvl="0"/>
            <a:r>
              <a:rPr lang="de-DE" dirty="0" smtClean="0"/>
              <a:t>Kapitel 3</a:t>
            </a:r>
          </a:p>
          <a:p>
            <a:pPr lvl="0"/>
            <a:r>
              <a:rPr lang="de-DE" dirty="0" smtClean="0"/>
              <a:t>Kapitel 4</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atumsplatzhalter 9"/>
          <p:cNvSpPr>
            <a:spLocks noGrp="1"/>
          </p:cNvSpPr>
          <p:nvPr>
            <p:ph type="dt" sz="half" idx="10"/>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1" name="Foliennummernplatzhalter 10"/>
          <p:cNvSpPr>
            <a:spLocks noGrp="1"/>
          </p:cNvSpPr>
          <p:nvPr>
            <p:ph type="sldNum" sz="quarter" idx="11"/>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2" name="Fußzeilenplatzhalter 11"/>
          <p:cNvSpPr>
            <a:spLocks noGrp="1"/>
          </p:cNvSpPr>
          <p:nvPr>
            <p:ph type="ftr" sz="quarter" idx="12"/>
          </p:nvPr>
        </p:nvSpPr>
        <p:spPr/>
        <p:txBody>
          <a:bodyPr/>
          <a:lstStyle/>
          <a:p>
            <a:endParaRPr lang="en-US">
              <a:solidFill>
                <a:srgbClr val="B2C1CA">
                  <a:lumMod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Standar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marL="0" indent="6350">
              <a:buFontTx/>
              <a:buNone/>
              <a:defRPr>
                <a:solidFill>
                  <a:schemeClr val="tx2"/>
                </a:solidFill>
              </a:defRPr>
            </a:lvl1pPr>
          </a:lstStyle>
          <a:p>
            <a:pPr lvl="0"/>
            <a:r>
              <a:rPr lang="de-DE" smtClean="0"/>
              <a:t>Textmasterformate durch Klicken bearbeiten</a:t>
            </a:r>
          </a:p>
        </p:txBody>
      </p:sp>
      <p:sp>
        <p:nvSpPr>
          <p:cNvPr id="10" name="Datumsplatzhalter 9"/>
          <p:cNvSpPr>
            <a:spLocks noGrp="1"/>
          </p:cNvSpPr>
          <p:nvPr>
            <p:ph type="dt" sz="half" idx="10"/>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1" name="Foliennummernplatzhalter 10"/>
          <p:cNvSpPr>
            <a:spLocks noGrp="1"/>
          </p:cNvSpPr>
          <p:nvPr>
            <p:ph type="sldNum" sz="quarter" idx="11"/>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2" name="Fußzeilenplatzhalter 11"/>
          <p:cNvSpPr>
            <a:spLocks noGrp="1"/>
          </p:cNvSpPr>
          <p:nvPr>
            <p:ph type="ftr" sz="quarter" idx="12"/>
          </p:nvPr>
        </p:nvSpPr>
        <p:spPr/>
        <p:txBody>
          <a:bodyPr/>
          <a:lstStyle/>
          <a:p>
            <a:endParaRPr lang="en-US">
              <a:solidFill>
                <a:srgbClr val="B2C1CA">
                  <a:lumMod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und Diagramm">
    <p:spTree>
      <p:nvGrpSpPr>
        <p:cNvPr id="1" name=""/>
        <p:cNvGrpSpPr/>
        <p:nvPr/>
      </p:nvGrpSpPr>
      <p:grpSpPr>
        <a:xfrm>
          <a:off x="0" y="0"/>
          <a:ext cx="0" cy="0"/>
          <a:chOff x="0" y="0"/>
          <a:chExt cx="0" cy="0"/>
        </a:xfrm>
      </p:grpSpPr>
      <p:sp>
        <p:nvSpPr>
          <p:cNvPr id="8" name="Diagrammplatzhalter 7"/>
          <p:cNvSpPr>
            <a:spLocks noGrp="1"/>
          </p:cNvSpPr>
          <p:nvPr>
            <p:ph type="chart" sz="quarter" idx="10"/>
          </p:nvPr>
        </p:nvSpPr>
        <p:spPr>
          <a:xfrm>
            <a:off x="277813" y="1993014"/>
            <a:ext cx="8568000" cy="4284000"/>
          </a:xfrm>
          <a:solidFill>
            <a:schemeClr val="bg1"/>
          </a:solidFill>
          <a:effectLst>
            <a:outerShdw blurRad="50800" dist="38100" dir="2700000" algn="tl" rotWithShape="0">
              <a:prstClr val="black">
                <a:alpha val="40000"/>
              </a:prstClr>
            </a:outerShdw>
          </a:effectLst>
        </p:spPr>
        <p:txBody>
          <a:bodyPr>
            <a:normAutofit/>
          </a:bodyPr>
          <a:lstStyle>
            <a:lvl1pPr>
              <a:buFontTx/>
              <a:buNone/>
              <a:defRPr sz="1400">
                <a:solidFill>
                  <a:schemeClr val="tx2"/>
                </a:solidFill>
              </a:defRPr>
            </a:lvl1pPr>
          </a:lstStyle>
          <a:p>
            <a:r>
              <a:rPr lang="de-DE" noProof="0" smtClean="0"/>
              <a:t>Diagramm durch Klicken auf Symbol hinzufügen</a:t>
            </a:r>
            <a:endParaRPr lang="de-DE" noProof="0"/>
          </a:p>
        </p:txBody>
      </p:sp>
      <p:sp>
        <p:nvSpPr>
          <p:cNvPr id="9" name="Textplatzhalter 8"/>
          <p:cNvSpPr>
            <a:spLocks noGrp="1"/>
          </p:cNvSpPr>
          <p:nvPr>
            <p:ph type="body" sz="quarter" idx="11"/>
          </p:nvPr>
        </p:nvSpPr>
        <p:spPr>
          <a:xfrm>
            <a:off x="287338" y="1511300"/>
            <a:ext cx="8569325" cy="396000"/>
          </a:xfrm>
          <a:solidFill>
            <a:schemeClr val="accent4"/>
          </a:solidFill>
        </p:spPr>
        <p:txBody>
          <a:bodyPr lIns="108000" tIns="36000" rIns="72000" bIns="36000" anchor="ctr">
            <a:noAutofit/>
          </a:bodyPr>
          <a:lstStyle>
            <a:lvl1pPr marL="0" indent="4763">
              <a:buFontTx/>
              <a:buNone/>
              <a:defRPr sz="1600">
                <a:solidFill>
                  <a:schemeClr val="bg1"/>
                </a:solidFill>
              </a:defRPr>
            </a:lvl1pPr>
            <a:lvl2pPr>
              <a:defRPr sz="1600"/>
            </a:lvl2pPr>
            <a:lvl3pPr>
              <a:defRPr sz="1600"/>
            </a:lvl3pPr>
            <a:lvl4pPr>
              <a:defRPr sz="1600"/>
            </a:lvl4pPr>
            <a:lvl5pPr>
              <a:defRPr sz="1600"/>
            </a:lvl5pPr>
          </a:lstStyle>
          <a:p>
            <a:pPr lvl="0"/>
            <a:r>
              <a:rPr lang="de-DE" noProof="0" smtClean="0"/>
              <a:t>Textmasterformate durch Klicken bearbeiten</a:t>
            </a:r>
          </a:p>
        </p:txBody>
      </p:sp>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1" name="Datumsplatzhalter 10"/>
          <p:cNvSpPr>
            <a:spLocks noGrp="1"/>
          </p:cNvSpPr>
          <p:nvPr>
            <p:ph type="dt" sz="half" idx="12"/>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3" name="Foliennummernplatzhalter 12"/>
          <p:cNvSpPr>
            <a:spLocks noGrp="1"/>
          </p:cNvSpPr>
          <p:nvPr>
            <p:ph type="sldNum" sz="quarter" idx="13"/>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4" name="Fußzeilenplatzhalter 13"/>
          <p:cNvSpPr>
            <a:spLocks noGrp="1"/>
          </p:cNvSpPr>
          <p:nvPr>
            <p:ph type="ftr" sz="quarter" idx="14"/>
          </p:nvPr>
        </p:nvSpPr>
        <p:spPr/>
        <p:txBody>
          <a:bodyPr/>
          <a:lstStyle/>
          <a:p>
            <a:endParaRPr lang="en-US">
              <a:solidFill>
                <a:srgbClr val="B2C1CA">
                  <a:lumMod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und Tabelle">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Tabellenplatzhalter 12"/>
          <p:cNvSpPr>
            <a:spLocks noGrp="1"/>
          </p:cNvSpPr>
          <p:nvPr>
            <p:ph type="tbl" sz="quarter" idx="15"/>
          </p:nvPr>
        </p:nvSpPr>
        <p:spPr>
          <a:xfrm>
            <a:off x="288000" y="1522413"/>
            <a:ext cx="8569325" cy="4766400"/>
          </a:xfrm>
          <a:effectLst>
            <a:outerShdw blurRad="50800" dist="38100" dir="2700000" algn="tl" rotWithShape="0">
              <a:prstClr val="black">
                <a:alpha val="40000"/>
              </a:prstClr>
            </a:outerShdw>
          </a:effectLst>
        </p:spPr>
        <p:txBody>
          <a:bodyPr/>
          <a:lstStyle>
            <a:lvl1pPr>
              <a:buFontTx/>
              <a:buNone/>
              <a:defRPr>
                <a:solidFill>
                  <a:schemeClr val="tx2"/>
                </a:solidFill>
              </a:defRPr>
            </a:lvl1pPr>
          </a:lstStyle>
          <a:p>
            <a:r>
              <a:rPr lang="de-DE" noProof="0" smtClean="0"/>
              <a:t>Tabelle durch Klicken auf Symbol hinzufügen</a:t>
            </a:r>
            <a:endParaRPr lang="de-DE" noProof="0"/>
          </a:p>
        </p:txBody>
      </p:sp>
      <p:sp>
        <p:nvSpPr>
          <p:cNvPr id="7" name="Datumsplatzhalter 6"/>
          <p:cNvSpPr>
            <a:spLocks noGrp="1"/>
          </p:cNvSpPr>
          <p:nvPr>
            <p:ph type="dt" sz="half" idx="16"/>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8" name="Foliennummernplatzhalter 7"/>
          <p:cNvSpPr>
            <a:spLocks noGrp="1"/>
          </p:cNvSpPr>
          <p:nvPr>
            <p:ph type="sldNum" sz="quarter" idx="17"/>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9" name="Fußzeilenplatzhalter 8"/>
          <p:cNvSpPr>
            <a:spLocks noGrp="1"/>
          </p:cNvSpPr>
          <p:nvPr>
            <p:ph type="ftr" sz="quarter" idx="18"/>
          </p:nvPr>
        </p:nvSpPr>
        <p:spPr/>
        <p:txBody>
          <a:bodyPr/>
          <a:lstStyle/>
          <a:p>
            <a:endParaRPr lang="en-US">
              <a:solidFill>
                <a:srgbClr val="B2C1CA">
                  <a:lumMod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Titel_und 2 Texblöck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288000" y="1533600"/>
            <a:ext cx="4104000" cy="504000"/>
          </a:xfrm>
          <a:solidFill>
            <a:schemeClr val="accent4"/>
          </a:solidFill>
        </p:spPr>
        <p:txBody>
          <a:bodyPr lIns="180000" tIns="36000" rIns="180000" bIns="36000" anchor="ctr"/>
          <a:lstStyle>
            <a:lvl1pPr marL="0" indent="0">
              <a:lnSpc>
                <a:spcPct val="100000"/>
              </a:lnSpc>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288000" y="2079625"/>
            <a:ext cx="4104000" cy="42012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740274" y="1533600"/>
            <a:ext cx="4104000" cy="504000"/>
          </a:xfrm>
          <a:solidFill>
            <a:schemeClr val="accent4"/>
          </a:solidFill>
        </p:spPr>
        <p:txBody>
          <a:bodyPr lIns="180000" tIns="36000" rIns="180000" bIns="36000" anchor="ctr"/>
          <a:lstStyle>
            <a:lvl1pPr marL="0" indent="0">
              <a:lnSpc>
                <a:spcPct val="100000"/>
              </a:lnSpc>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740274" y="2079625"/>
            <a:ext cx="4104000" cy="42012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umsplatzhalter 12"/>
          <p:cNvSpPr>
            <a:spLocks noGrp="1"/>
          </p:cNvSpPr>
          <p:nvPr>
            <p:ph type="dt" sz="half" idx="10"/>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4" name="Foliennummernplatzhalter 13"/>
          <p:cNvSpPr>
            <a:spLocks noGrp="1"/>
          </p:cNvSpPr>
          <p:nvPr>
            <p:ph type="sldNum" sz="quarter" idx="11"/>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5" name="Fußzeilenplatzhalter 14"/>
          <p:cNvSpPr>
            <a:spLocks noGrp="1"/>
          </p:cNvSpPr>
          <p:nvPr>
            <p:ph type="ftr" sz="quarter" idx="12"/>
          </p:nvPr>
        </p:nvSpPr>
        <p:spPr/>
        <p:txBody>
          <a:bodyPr/>
          <a:lstStyle/>
          <a:p>
            <a:endParaRPr lang="en-US">
              <a:solidFill>
                <a:srgbClr val="B2C1CA">
                  <a:lumMod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und 3 Bilder mit Bildunterschrift">
    <p:spTree>
      <p:nvGrpSpPr>
        <p:cNvPr id="1" name=""/>
        <p:cNvGrpSpPr/>
        <p:nvPr/>
      </p:nvGrpSpPr>
      <p:grpSpPr>
        <a:xfrm>
          <a:off x="0" y="0"/>
          <a:ext cx="0" cy="0"/>
          <a:chOff x="0" y="0"/>
          <a:chExt cx="0" cy="0"/>
        </a:xfrm>
      </p:grpSpPr>
      <p:sp>
        <p:nvSpPr>
          <p:cNvPr id="19" name="Bildplatzhalter 18"/>
          <p:cNvSpPr>
            <a:spLocks noGrp="1"/>
          </p:cNvSpPr>
          <p:nvPr>
            <p:ph type="pic" sz="quarter" idx="13"/>
          </p:nvPr>
        </p:nvSpPr>
        <p:spPr>
          <a:xfrm>
            <a:off x="287337"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0" name="Bildplatzhalter 18"/>
          <p:cNvSpPr>
            <a:spLocks noGrp="1"/>
          </p:cNvSpPr>
          <p:nvPr>
            <p:ph type="pic" sz="quarter" idx="14"/>
          </p:nvPr>
        </p:nvSpPr>
        <p:spPr>
          <a:xfrm>
            <a:off x="3221206"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1" name="Bildplatzhalter 18"/>
          <p:cNvSpPr>
            <a:spLocks noGrp="1"/>
          </p:cNvSpPr>
          <p:nvPr>
            <p:ph type="pic" sz="quarter" idx="15"/>
          </p:nvPr>
        </p:nvSpPr>
        <p:spPr>
          <a:xfrm>
            <a:off x="6155075"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3" name="Textplatzhalter 22"/>
          <p:cNvSpPr>
            <a:spLocks noGrp="1"/>
          </p:cNvSpPr>
          <p:nvPr>
            <p:ph type="body" sz="quarter" idx="16"/>
          </p:nvPr>
        </p:nvSpPr>
        <p:spPr>
          <a:xfrm>
            <a:off x="287337"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24" name="Textplatzhalter 22"/>
          <p:cNvSpPr>
            <a:spLocks noGrp="1"/>
          </p:cNvSpPr>
          <p:nvPr>
            <p:ph type="body" sz="quarter" idx="17"/>
          </p:nvPr>
        </p:nvSpPr>
        <p:spPr>
          <a:xfrm>
            <a:off x="3221206"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25" name="Textplatzhalter 22"/>
          <p:cNvSpPr>
            <a:spLocks noGrp="1"/>
          </p:cNvSpPr>
          <p:nvPr>
            <p:ph type="body" sz="quarter" idx="18"/>
          </p:nvPr>
        </p:nvSpPr>
        <p:spPr>
          <a:xfrm>
            <a:off x="6155075"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12" name="Titel 11"/>
          <p:cNvSpPr>
            <a:spLocks noGrp="1"/>
          </p:cNvSpPr>
          <p:nvPr>
            <p:ph type="title"/>
          </p:nvPr>
        </p:nvSpPr>
        <p:spPr/>
        <p:txBody>
          <a:bodyPr/>
          <a:lstStyle/>
          <a:p>
            <a:r>
              <a:rPr lang="de-DE" noProof="0" smtClean="0"/>
              <a:t>Titelmasterformat durch Klicken bearbeiten</a:t>
            </a:r>
            <a:endParaRPr lang="de-DE" noProof="0"/>
          </a:p>
        </p:txBody>
      </p:sp>
      <p:sp>
        <p:nvSpPr>
          <p:cNvPr id="16" name="Datumsplatzhalter 15"/>
          <p:cNvSpPr>
            <a:spLocks noGrp="1"/>
          </p:cNvSpPr>
          <p:nvPr>
            <p:ph type="dt" sz="half" idx="19"/>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7" name="Foliennummernplatzhalter 16"/>
          <p:cNvSpPr>
            <a:spLocks noGrp="1"/>
          </p:cNvSpPr>
          <p:nvPr>
            <p:ph type="sldNum" sz="quarter" idx="20"/>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8" name="Fußzeilenplatzhalter 17"/>
          <p:cNvSpPr>
            <a:spLocks noGrp="1"/>
          </p:cNvSpPr>
          <p:nvPr>
            <p:ph type="ftr" sz="quarter" idx="21"/>
          </p:nvPr>
        </p:nvSpPr>
        <p:spPr/>
        <p:txBody>
          <a:bodyPr/>
          <a:lstStyle/>
          <a:p>
            <a:endParaRPr lang="en-US">
              <a:solidFill>
                <a:srgbClr val="B2C1CA">
                  <a:lumMod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154738" y="1511300"/>
            <a:ext cx="2682000" cy="4770000"/>
          </a:xfrm>
          <a:solidFill>
            <a:schemeClr val="accent4">
              <a:lumMod val="60000"/>
              <a:lumOff val="40000"/>
            </a:schemeClr>
          </a:solidFill>
          <a:effectLst>
            <a:outerShdw blurRad="50800" dist="38100" dir="2700000" algn="tl" rotWithShape="0">
              <a:schemeClr val="tx1">
                <a:alpha val="40000"/>
              </a:schemeClr>
            </a:outerShdw>
          </a:effectLst>
        </p:spPr>
        <p:txBody>
          <a:bodyPr lIns="180000" tIns="144000" rIns="108000" bIns="72000">
            <a:noAutofit/>
          </a:bodyPr>
          <a:lstStyle>
            <a:lvl1pPr marL="276225" indent="-276225">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8" name="Titel 7"/>
          <p:cNvSpPr>
            <a:spLocks noGrp="1"/>
          </p:cNvSpPr>
          <p:nvPr>
            <p:ph type="title"/>
          </p:nvPr>
        </p:nvSpPr>
        <p:spPr/>
        <p:txBody>
          <a:bodyPr/>
          <a:lstStyle/>
          <a:p>
            <a:r>
              <a:rPr lang="de-DE" noProof="0" smtClean="0"/>
              <a:t>Titelmasterformat durch Klicken bearbeiten</a:t>
            </a:r>
            <a:endParaRPr lang="de-DE" noProof="0"/>
          </a:p>
        </p:txBody>
      </p:sp>
      <p:sp>
        <p:nvSpPr>
          <p:cNvPr id="14" name="Bildplatzhalter 13"/>
          <p:cNvSpPr>
            <a:spLocks noGrp="1"/>
          </p:cNvSpPr>
          <p:nvPr>
            <p:ph type="pic" sz="quarter" idx="19"/>
          </p:nvPr>
        </p:nvSpPr>
        <p:spPr>
          <a:xfrm>
            <a:off x="287338" y="1511300"/>
            <a:ext cx="5544000" cy="4770000"/>
          </a:xfrm>
        </p:spPr>
        <p:txBody>
          <a:bodyPr/>
          <a:lstStyle>
            <a:lvl1pPr>
              <a:buNone/>
              <a:defRPr/>
            </a:lvl1pPr>
          </a:lstStyle>
          <a:p>
            <a:r>
              <a:rPr lang="de-DE" smtClean="0"/>
              <a:t>Bild durch Klicken auf Symbol hinzufügen</a:t>
            </a:r>
            <a:endParaRPr lang="de-DE"/>
          </a:p>
        </p:txBody>
      </p:sp>
      <p:sp>
        <p:nvSpPr>
          <p:cNvPr id="12" name="Datumsplatzhalter 11"/>
          <p:cNvSpPr>
            <a:spLocks noGrp="1"/>
          </p:cNvSpPr>
          <p:nvPr>
            <p:ph type="dt" sz="half" idx="20"/>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5" name="Foliennummernplatzhalter 14"/>
          <p:cNvSpPr>
            <a:spLocks noGrp="1"/>
          </p:cNvSpPr>
          <p:nvPr>
            <p:ph type="sldNum" sz="quarter" idx="21"/>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6" name="Fußzeilenplatzhalter 15"/>
          <p:cNvSpPr>
            <a:spLocks noGrp="1"/>
          </p:cNvSpPr>
          <p:nvPr>
            <p:ph type="ftr" sz="quarter" idx="22"/>
          </p:nvPr>
        </p:nvSpPr>
        <p:spPr/>
        <p:txBody>
          <a:bodyPr/>
          <a:lstStyle/>
          <a:p>
            <a:endParaRPr lang="en-US">
              <a:solidFill>
                <a:srgbClr val="B2C1CA">
                  <a:lumMod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 und Inhalt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154738" y="1511300"/>
            <a:ext cx="2682000" cy="4770000"/>
          </a:xfrm>
          <a:solidFill>
            <a:schemeClr val="accent4">
              <a:lumMod val="60000"/>
              <a:lumOff val="40000"/>
            </a:schemeClr>
          </a:solidFill>
          <a:effectLst>
            <a:outerShdw blurRad="50800" dist="38100" dir="2700000" algn="tl" rotWithShape="0">
              <a:schemeClr val="tx1">
                <a:alpha val="40000"/>
              </a:schemeClr>
            </a:outerShdw>
          </a:effectLst>
        </p:spPr>
        <p:txBody>
          <a:bodyPr lIns="180000" tIns="144000" rIns="108000" bIns="72000">
            <a:noAutofit/>
          </a:bodyPr>
          <a:lstStyle>
            <a:lvl1pPr marL="276225" indent="-276225">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7" name="Inhaltsplatzhalter 16"/>
          <p:cNvSpPr>
            <a:spLocks noGrp="1"/>
          </p:cNvSpPr>
          <p:nvPr>
            <p:ph sz="quarter" idx="15" hasCustomPrompt="1"/>
          </p:nvPr>
        </p:nvSpPr>
        <p:spPr>
          <a:xfrm>
            <a:off x="287337" y="1998000"/>
            <a:ext cx="5544000" cy="4284000"/>
          </a:xfrm>
          <a:solidFill>
            <a:schemeClr val="bg1"/>
          </a:solidFill>
          <a:effectLst>
            <a:outerShdw blurRad="50800" dist="38100" dir="2700000" algn="tl" rotWithShape="0">
              <a:prstClr val="black">
                <a:alpha val="40000"/>
              </a:prstClr>
            </a:outerShdw>
          </a:effectLst>
        </p:spPr>
        <p:txBody>
          <a:bodyPr>
            <a:noAutofit/>
          </a:bodyPr>
          <a:lstStyle>
            <a:lvl1pPr>
              <a:buFontTx/>
              <a:buNone/>
              <a:defRPr sz="1600"/>
            </a:lvl1pPr>
            <a:lvl2pPr>
              <a:defRPr sz="1600"/>
            </a:lvl2pPr>
            <a:lvl3pPr>
              <a:defRPr sz="1600"/>
            </a:lvl3pPr>
            <a:lvl4pPr>
              <a:defRPr sz="1600"/>
            </a:lvl4pPr>
            <a:lvl5pPr>
              <a:buNone/>
              <a:defRPr sz="1400"/>
            </a:lvl5pPr>
          </a:lstStyle>
          <a:p>
            <a:pPr lvl="0"/>
            <a:r>
              <a:rPr lang="de-DE" noProof="0" smtClean="0"/>
              <a:t> </a:t>
            </a:r>
          </a:p>
        </p:txBody>
      </p:sp>
      <p:sp>
        <p:nvSpPr>
          <p:cNvPr id="8" name="Titel 7"/>
          <p:cNvSpPr>
            <a:spLocks noGrp="1"/>
          </p:cNvSpPr>
          <p:nvPr>
            <p:ph type="title"/>
          </p:nvPr>
        </p:nvSpPr>
        <p:spPr/>
        <p:txBody>
          <a:bodyPr/>
          <a:lstStyle/>
          <a:p>
            <a:r>
              <a:rPr lang="de-DE" noProof="0" smtClean="0"/>
              <a:t>Titelmasterformat durch Klicken bearbeiten</a:t>
            </a:r>
            <a:endParaRPr lang="de-DE" noProof="0"/>
          </a:p>
        </p:txBody>
      </p:sp>
      <p:sp>
        <p:nvSpPr>
          <p:cNvPr id="12" name="Textplatzhalter 8"/>
          <p:cNvSpPr>
            <a:spLocks noGrp="1"/>
          </p:cNvSpPr>
          <p:nvPr>
            <p:ph type="body" sz="quarter" idx="11"/>
          </p:nvPr>
        </p:nvSpPr>
        <p:spPr>
          <a:xfrm>
            <a:off x="287338" y="1511300"/>
            <a:ext cx="5544000" cy="396000"/>
          </a:xfrm>
          <a:solidFill>
            <a:schemeClr val="accent4"/>
          </a:solidFill>
        </p:spPr>
        <p:txBody>
          <a:bodyPr lIns="108000" tIns="36000" rIns="72000" bIns="36000" anchor="ctr">
            <a:noAutofit/>
          </a:bodyPr>
          <a:lstStyle>
            <a:lvl1pPr marL="0" indent="4763">
              <a:buFontTx/>
              <a:buNone/>
              <a:defRPr sz="1600">
                <a:solidFill>
                  <a:schemeClr val="bg1"/>
                </a:solidFill>
              </a:defRPr>
            </a:lvl1pPr>
            <a:lvl2pPr>
              <a:defRPr sz="1600"/>
            </a:lvl2pPr>
            <a:lvl3pPr>
              <a:defRPr sz="1600"/>
            </a:lvl3pPr>
            <a:lvl4pPr>
              <a:defRPr sz="1600"/>
            </a:lvl4pPr>
            <a:lvl5pPr>
              <a:defRPr sz="1600"/>
            </a:lvl5pPr>
          </a:lstStyle>
          <a:p>
            <a:pPr lvl="0"/>
            <a:r>
              <a:rPr lang="de-DE" noProof="0" smtClean="0"/>
              <a:t>Textmasterformate durch Klicken bearbeiten</a:t>
            </a:r>
          </a:p>
        </p:txBody>
      </p:sp>
      <p:sp>
        <p:nvSpPr>
          <p:cNvPr id="14" name="Datumsplatzhalter 13"/>
          <p:cNvSpPr>
            <a:spLocks noGrp="1"/>
          </p:cNvSpPr>
          <p:nvPr>
            <p:ph type="dt" sz="half" idx="16"/>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5" name="Foliennummernplatzhalter 14"/>
          <p:cNvSpPr>
            <a:spLocks noGrp="1"/>
          </p:cNvSpPr>
          <p:nvPr>
            <p:ph type="sldNum" sz="quarter" idx="17"/>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6" name="Fußzeilenplatzhalter 15"/>
          <p:cNvSpPr>
            <a:spLocks noGrp="1"/>
          </p:cNvSpPr>
          <p:nvPr>
            <p:ph type="ftr" sz="quarter" idx="18"/>
          </p:nvPr>
        </p:nvSpPr>
        <p:spPr/>
        <p:txBody>
          <a:bodyPr/>
          <a:lstStyle/>
          <a:p>
            <a:endParaRPr lang="en-US">
              <a:solidFill>
                <a:srgbClr val="B2C1CA">
                  <a:lumMod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Content Placeholder 2"/>
          <p:cNvSpPr>
            <a:spLocks noGrp="1"/>
          </p:cNvSpPr>
          <p:nvPr>
            <p:ph idx="1"/>
          </p:nvPr>
        </p:nvSpPr>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
        <p:nvSpPr>
          <p:cNvPr id="7" name="Datumsplatzhalter 6"/>
          <p:cNvSpPr>
            <a:spLocks noGrp="1"/>
          </p:cNvSpPr>
          <p:nvPr>
            <p:ph type="dt" sz="half" idx="10"/>
          </p:nvPr>
        </p:nvSpPr>
        <p:spPr/>
        <p:txBody>
          <a:bodyPr/>
          <a:lstStyle/>
          <a:p>
            <a:fld id="{05EA7E19-6CB7-443B-A02B-00A21DEEF5F0}" type="datetimeFigureOut">
              <a:rPr lang="en-US" smtClean="0"/>
              <a:pPr/>
              <a:t>11/6/2012</a:t>
            </a:fld>
            <a:endParaRPr lang="en-US"/>
          </a:p>
        </p:txBody>
      </p:sp>
      <p:sp>
        <p:nvSpPr>
          <p:cNvPr id="8" name="Foliennummernplatzhalter 7"/>
          <p:cNvSpPr>
            <a:spLocks noGrp="1"/>
          </p:cNvSpPr>
          <p:nvPr>
            <p:ph type="sldNum" sz="quarter" idx="11"/>
          </p:nvPr>
        </p:nvSpPr>
        <p:spPr/>
        <p:txBody>
          <a:bodyPr/>
          <a:lstStyle/>
          <a:p>
            <a:fld id="{D94909C6-CC71-4962-A18E-AF0515723D9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ennfolie mit Zitat">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11187" y="1876424"/>
            <a:ext cx="7956000" cy="3095626"/>
          </a:xfrm>
        </p:spPr>
        <p:txBody>
          <a:bodyPr>
            <a:noAutofit/>
          </a:bodyPr>
          <a:lstStyle>
            <a:lvl1pPr>
              <a:defRPr sz="3600" b="0" cap="all" baseline="0">
                <a:solidFill>
                  <a:schemeClr val="tx2"/>
                </a:solidFill>
              </a:defRPr>
            </a:lvl1pPr>
          </a:lstStyle>
          <a:p>
            <a:r>
              <a:rPr lang="de-DE" noProof="0" dirty="0" smtClean="0"/>
              <a:t>Trennfolie mit </a:t>
            </a:r>
            <a:r>
              <a:rPr lang="de-DE" noProof="0" dirty="0" err="1" smtClean="0"/>
              <a:t>zitat</a:t>
            </a:r>
            <a:r>
              <a:rPr lang="de-DE" noProof="0" dirty="0" smtClean="0"/>
              <a:t/>
            </a:r>
            <a:br>
              <a:rPr lang="de-DE" noProof="0" dirty="0" smtClean="0"/>
            </a:br>
            <a:r>
              <a:rPr lang="de-DE" noProof="0" dirty="0" smtClean="0"/>
              <a:t>durch Klicken bearbeiten</a:t>
            </a:r>
            <a:endParaRPr lang="de-DE" noProof="0" dirty="0"/>
          </a:p>
        </p:txBody>
      </p:sp>
      <p:sp>
        <p:nvSpPr>
          <p:cNvPr id="11" name="Textplatzhalter 10"/>
          <p:cNvSpPr>
            <a:spLocks noGrp="1"/>
          </p:cNvSpPr>
          <p:nvPr>
            <p:ph type="body" sz="quarter" idx="10"/>
          </p:nvPr>
        </p:nvSpPr>
        <p:spPr>
          <a:xfrm>
            <a:off x="592083" y="5327651"/>
            <a:ext cx="5040000" cy="288000"/>
          </a:xfrm>
        </p:spPr>
        <p:txBody>
          <a:bodyPr>
            <a:noAutofit/>
          </a:bodyPr>
          <a:lstStyle>
            <a:lvl1pPr>
              <a:buFontTx/>
              <a:buNone/>
              <a:defRPr sz="1400" i="1">
                <a:solidFill>
                  <a:schemeClr val="tx2"/>
                </a:solidFill>
              </a:defRPr>
            </a:lvl1pPr>
            <a:lvl2pPr>
              <a:defRPr sz="1200" i="1">
                <a:solidFill>
                  <a:schemeClr val="tx1">
                    <a:lumMod val="50000"/>
                    <a:lumOff val="50000"/>
                  </a:schemeClr>
                </a:solidFill>
              </a:defRPr>
            </a:lvl2pPr>
            <a:lvl3pPr>
              <a:defRPr sz="1200" i="1">
                <a:solidFill>
                  <a:schemeClr val="tx1">
                    <a:lumMod val="50000"/>
                    <a:lumOff val="50000"/>
                  </a:schemeClr>
                </a:solidFill>
              </a:defRPr>
            </a:lvl3pPr>
            <a:lvl4pPr>
              <a:defRPr sz="1200" i="1">
                <a:solidFill>
                  <a:schemeClr val="tx1">
                    <a:lumMod val="50000"/>
                    <a:lumOff val="50000"/>
                  </a:schemeClr>
                </a:solidFill>
              </a:defRPr>
            </a:lvl4pPr>
            <a:lvl5pPr>
              <a:defRPr sz="1200" i="1">
                <a:solidFill>
                  <a:schemeClr val="tx1">
                    <a:lumMod val="50000"/>
                    <a:lumOff val="50000"/>
                  </a:schemeClr>
                </a:solidFill>
              </a:defRPr>
            </a:lvl5pPr>
          </a:lstStyle>
          <a:p>
            <a:pPr lvl="0"/>
            <a:r>
              <a:rPr lang="de-DE" noProof="0" smtClean="0"/>
              <a:t>Textmasterformate durch Klicken bearbeiten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rennfolie mit Bild">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01243" y="1443523"/>
            <a:ext cx="6984000" cy="1800000"/>
          </a:xfrm>
        </p:spPr>
        <p:txBody>
          <a:bodyPr>
            <a:noAutofit/>
          </a:bodyPr>
          <a:lstStyle>
            <a:lvl1pPr>
              <a:defRPr sz="2400" b="0" cap="all" baseline="0">
                <a:solidFill>
                  <a:schemeClr val="tx2"/>
                </a:solidFill>
              </a:defRPr>
            </a:lvl1pPr>
          </a:lstStyle>
          <a:p>
            <a:r>
              <a:rPr lang="de-DE" noProof="0" dirty="0" smtClean="0"/>
              <a:t>Trennfolie mit Bild / Kapitelangabe durch Klicken bearbeiten</a:t>
            </a:r>
            <a:endParaRPr lang="de-DE" noProof="0" dirty="0"/>
          </a:p>
        </p:txBody>
      </p:sp>
      <p:pic>
        <p:nvPicPr>
          <p:cNvPr id="4" name="Grafik 4" descr="shutterstock_18843913_zugeschnitten.jpg"/>
          <p:cNvPicPr>
            <a:picLocks noChangeAspect="1"/>
          </p:cNvPicPr>
          <p:nvPr/>
        </p:nvPicPr>
        <p:blipFill>
          <a:blip r:embed="rId2" cstate="screen"/>
          <a:stretch>
            <a:fillRect/>
          </a:stretch>
        </p:blipFill>
        <p:spPr>
          <a:xfrm>
            <a:off x="0" y="3429000"/>
            <a:ext cx="9144000" cy="34290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ennfolie mit Bildauswahl">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a:xfrm>
            <a:off x="0" y="3434400"/>
            <a:ext cx="9144000" cy="3420000"/>
          </a:xfrm>
          <a:noFill/>
        </p:spPr>
        <p:txBody>
          <a:bodyPr/>
          <a:lstStyle>
            <a:lvl1pPr>
              <a:buFontTx/>
              <a:buNone/>
              <a:defRPr/>
            </a:lvl1pPr>
          </a:lstStyle>
          <a:p>
            <a:r>
              <a:rPr lang="de-DE" noProof="0" smtClean="0"/>
              <a:t>Bild durch Klicken auf Symbol hinzufügen</a:t>
            </a:r>
            <a:endParaRPr lang="de-DE" noProof="0"/>
          </a:p>
        </p:txBody>
      </p:sp>
      <p:sp>
        <p:nvSpPr>
          <p:cNvPr id="4" name="Titel 8"/>
          <p:cNvSpPr>
            <a:spLocks noGrp="1"/>
          </p:cNvSpPr>
          <p:nvPr>
            <p:ph type="title" hasCustomPrompt="1"/>
          </p:nvPr>
        </p:nvSpPr>
        <p:spPr>
          <a:xfrm>
            <a:off x="601243" y="1443523"/>
            <a:ext cx="6984000" cy="1800000"/>
          </a:xfrm>
        </p:spPr>
        <p:txBody>
          <a:bodyPr>
            <a:noAutofit/>
          </a:bodyPr>
          <a:lstStyle>
            <a:lvl1pPr>
              <a:defRPr sz="2400" b="0" cap="all" baseline="0">
                <a:solidFill>
                  <a:schemeClr val="tx2"/>
                </a:solidFill>
              </a:defRPr>
            </a:lvl1pPr>
          </a:lstStyle>
          <a:p>
            <a:r>
              <a:rPr lang="de-DE" noProof="0" dirty="0" smtClean="0"/>
              <a:t>Trennfolie mit Bild / Kapitelangabe durch Klicken bearbeiten</a:t>
            </a:r>
            <a:endParaRPr lang="de-DE" noProof="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0" name="Datumsplatzhalter 9"/>
          <p:cNvSpPr>
            <a:spLocks noGrp="1"/>
          </p:cNvSpPr>
          <p:nvPr>
            <p:ph type="dt" sz="half" idx="10"/>
          </p:nvPr>
        </p:nvSpPr>
        <p:spPr/>
        <p:txBody>
          <a:body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1" name="Foliennummernplatzhalter 10"/>
          <p:cNvSpPr>
            <a:spLocks noGrp="1"/>
          </p:cNvSpPr>
          <p:nvPr>
            <p:ph type="sldNum" sz="quarter" idx="11"/>
          </p:nvPr>
        </p:nvSpPr>
        <p:spPr/>
        <p:txBody>
          <a:body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sp>
        <p:nvSpPr>
          <p:cNvPr id="12" name="Fußzeilenplatzhalter 11"/>
          <p:cNvSpPr>
            <a:spLocks noGrp="1"/>
          </p:cNvSpPr>
          <p:nvPr>
            <p:ph type="ftr" sz="quarter" idx="12"/>
          </p:nvPr>
        </p:nvSpPr>
        <p:spPr/>
        <p:txBody>
          <a:bodyPr/>
          <a:lstStyle/>
          <a:p>
            <a:endParaRPr lang="en-US">
              <a:solidFill>
                <a:srgbClr val="B2C1CA">
                  <a:lumMod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_Video">
    <p:spTree>
      <p:nvGrpSpPr>
        <p:cNvPr id="1" name=""/>
        <p:cNvGrpSpPr/>
        <p:nvPr/>
      </p:nvGrpSpPr>
      <p:grpSpPr>
        <a:xfrm>
          <a:off x="0" y="0"/>
          <a:ext cx="0" cy="0"/>
          <a:chOff x="0" y="0"/>
          <a:chExt cx="0" cy="0"/>
        </a:xfrm>
      </p:grpSpPr>
      <p:sp>
        <p:nvSpPr>
          <p:cNvPr id="2" name="Titel 1"/>
          <p:cNvSpPr>
            <a:spLocks noGrp="1"/>
          </p:cNvSpPr>
          <p:nvPr>
            <p:ph type="title"/>
          </p:nvPr>
        </p:nvSpPr>
        <p:spPr>
          <a:xfrm>
            <a:off x="288000" y="302400"/>
            <a:ext cx="6689726" cy="721495"/>
          </a:xfrm>
        </p:spPr>
        <p:txBody>
          <a:bodyPr/>
          <a:lstStyle>
            <a:lvl1pPr>
              <a:defRPr>
                <a:solidFill>
                  <a:schemeClr val="bg1">
                    <a:lumMod val="75000"/>
                  </a:schemeClr>
                </a:solidFill>
              </a:defRPr>
            </a:lvl1pPr>
          </a:lstStyle>
          <a:p>
            <a:r>
              <a:rPr lang="de-DE" noProof="0" smtClean="0"/>
              <a:t>Titelmasterformat durch Klicken bearbeiten</a:t>
            </a:r>
            <a:endParaRPr lang="de-DE" noProof="0" dirty="0"/>
          </a:p>
        </p:txBody>
      </p:sp>
      <p:sp>
        <p:nvSpPr>
          <p:cNvPr id="9" name="Medienplatzhalter 8"/>
          <p:cNvSpPr>
            <a:spLocks noGrp="1"/>
          </p:cNvSpPr>
          <p:nvPr>
            <p:ph type="media" sz="quarter" idx="13"/>
          </p:nvPr>
        </p:nvSpPr>
        <p:spPr>
          <a:xfrm>
            <a:off x="287338" y="1512000"/>
            <a:ext cx="8558211" cy="4770000"/>
          </a:xfrm>
        </p:spPr>
        <p:txBody>
          <a:bodyPr>
            <a:normAutofit/>
          </a:bodyPr>
          <a:lstStyle>
            <a:lvl1pPr>
              <a:buFontTx/>
              <a:buNone/>
              <a:defRPr sz="1600">
                <a:solidFill>
                  <a:schemeClr val="bg1">
                    <a:lumMod val="75000"/>
                  </a:schemeClr>
                </a:solidFill>
              </a:defRPr>
            </a:lvl1pPr>
          </a:lstStyle>
          <a:p>
            <a:r>
              <a:rPr lang="de-DE" noProof="0" smtClean="0"/>
              <a:t>Mediaclip durch Klicken auf Symbol hinzufügen</a:t>
            </a:r>
            <a:endParaRPr lang="de-DE" noProof="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descr="nur-bild.jpg"/>
          <p:cNvPicPr>
            <a:picLocks noChangeAspect="1"/>
          </p:cNvPicPr>
          <p:nvPr userDrawn="1"/>
        </p:nvPicPr>
        <p:blipFill>
          <a:blip r:embed="rId2" cstate="screen"/>
          <a:srcRect/>
          <a:stretch>
            <a:fillRect/>
          </a:stretch>
        </p:blipFill>
        <p:spPr>
          <a:xfrm>
            <a:off x="0" y="-3222"/>
            <a:ext cx="9144000" cy="4184650"/>
          </a:xfrm>
          <a:prstGeom prst="rect">
            <a:avLst/>
          </a:prstGeom>
        </p:spPr>
      </p:pic>
      <p:grpSp>
        <p:nvGrpSpPr>
          <p:cNvPr id="4" name="Group 9"/>
          <p:cNvGrpSpPr/>
          <p:nvPr userDrawn="1"/>
        </p:nvGrpSpPr>
        <p:grpSpPr>
          <a:xfrm>
            <a:off x="-4" y="3785428"/>
            <a:ext cx="9144004" cy="3072572"/>
            <a:chOff x="-4" y="3785428"/>
            <a:chExt cx="9144004" cy="3072572"/>
          </a:xfrm>
        </p:grpSpPr>
        <p:sp>
          <p:nvSpPr>
            <p:cNvPr id="12" name="Rechtwinkliges Dreieck 11"/>
            <p:cNvSpPr/>
            <p:nvPr userDrawn="1"/>
          </p:nvSpPr>
          <p:spPr>
            <a:xfrm flipH="1">
              <a:off x="8748000" y="3785428"/>
              <a:ext cx="396000" cy="396000"/>
            </a:xfrm>
            <a:prstGeom prst="r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de-DE">
                <a:solidFill>
                  <a:prstClr val="white"/>
                </a:solidFill>
              </a:endParaRPr>
            </a:p>
          </p:txBody>
        </p:sp>
        <p:sp>
          <p:nvSpPr>
            <p:cNvPr id="13" name="Rechtwinkliges Dreieck 13"/>
            <p:cNvSpPr/>
            <p:nvPr userDrawn="1"/>
          </p:nvSpPr>
          <p:spPr>
            <a:xfrm flipH="1">
              <a:off x="-4" y="4181484"/>
              <a:ext cx="9144003" cy="267651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rtlCol="0" anchor="ctr"/>
            <a:lstStyle/>
            <a:p>
              <a:pPr algn="ctr"/>
              <a:endParaRPr lang="de-DE">
                <a:solidFill>
                  <a:prstClr val="white"/>
                </a:solidFill>
              </a:endParaRPr>
            </a:p>
          </p:txBody>
        </p:sp>
      </p:grpSp>
      <p:pic>
        <p:nvPicPr>
          <p:cNvPr id="14" name="Grafik 13" descr="Munich_RE_CO_L Test.wmf"/>
          <p:cNvPicPr>
            <a:picLocks noChangeAspect="1"/>
          </p:cNvPicPr>
          <p:nvPr userDrawn="1"/>
        </p:nvPicPr>
        <p:blipFill>
          <a:blip r:embed="rId3" cstate="screen"/>
          <a:stretch>
            <a:fillRect/>
          </a:stretch>
        </p:blipFill>
        <p:spPr>
          <a:xfrm>
            <a:off x="7026094" y="6064360"/>
            <a:ext cx="1720537" cy="396000"/>
          </a:xfrm>
          <a:prstGeom prst="rect">
            <a:avLst/>
          </a:prstGeom>
        </p:spPr>
      </p:pic>
      <p:sp>
        <p:nvSpPr>
          <p:cNvPr id="2" name="Title 1"/>
          <p:cNvSpPr>
            <a:spLocks noGrp="1"/>
          </p:cNvSpPr>
          <p:nvPr>
            <p:ph type="ctrTitle"/>
          </p:nvPr>
        </p:nvSpPr>
        <p:spPr>
          <a:xfrm>
            <a:off x="360000" y="4435200"/>
            <a:ext cx="6318000" cy="864000"/>
          </a:xfrm>
        </p:spPr>
        <p:txBody>
          <a:bodyPr>
            <a:normAutofit/>
          </a:bodyPr>
          <a:lstStyle>
            <a:lvl1pPr>
              <a:lnSpc>
                <a:spcPts val="3000"/>
              </a:lnSpc>
              <a:defRPr sz="2600" cap="all"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360000" y="5948566"/>
            <a:ext cx="6318000" cy="558000"/>
          </a:xfrm>
        </p:spPr>
        <p:txBody>
          <a:bodyPr anchor="b"/>
          <a:lstStyle>
            <a:lvl1pPr marL="0" indent="0" algn="l">
              <a:lnSpc>
                <a:spcPct val="100000"/>
              </a:lnSpc>
              <a:spcBef>
                <a:spcPts val="0"/>
              </a:spcBef>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1" name="Textplatzhalter 10"/>
          <p:cNvSpPr>
            <a:spLocks noGrp="1"/>
          </p:cNvSpPr>
          <p:nvPr>
            <p:ph type="body" sz="quarter" idx="10"/>
          </p:nvPr>
        </p:nvSpPr>
        <p:spPr>
          <a:xfrm>
            <a:off x="360000" y="5328000"/>
            <a:ext cx="6318000" cy="468000"/>
          </a:xfrm>
        </p:spPr>
        <p:txBody>
          <a:bodyPr/>
          <a:lstStyle>
            <a:lvl1pPr>
              <a:lnSpc>
                <a:spcPct val="100000"/>
              </a:lnSpc>
              <a:buFontTx/>
              <a:buNone/>
              <a:defRPr>
                <a:solidFill>
                  <a:schemeClr val="tx2"/>
                </a:solidFill>
              </a:defRPr>
            </a:lvl1pPr>
          </a:lstStyle>
          <a:p>
            <a:pPr lvl="0"/>
            <a:r>
              <a:rPr lang="de-DE" smtClean="0"/>
              <a:t>Textmasterformate durch Klicken bearbeiten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48000" y="303902"/>
            <a:ext cx="6840000" cy="720000"/>
          </a:xfrm>
        </p:spPr>
        <p:txBody>
          <a:bodyPr/>
          <a:lstStyle>
            <a:lvl1pPr>
              <a:defRPr>
                <a:solidFill>
                  <a:schemeClr val="tx2"/>
                </a:solidFill>
              </a:defRPr>
            </a:lvl1pPr>
          </a:lstStyle>
          <a:p>
            <a:r>
              <a:rPr lang="de-DE" dirty="0" smtClean="0"/>
              <a:t>Agenda</a:t>
            </a:r>
            <a:endParaRPr lang="de-DE" dirty="0"/>
          </a:p>
        </p:txBody>
      </p:sp>
      <p:sp>
        <p:nvSpPr>
          <p:cNvPr id="5" name="Textplatzhalter 4"/>
          <p:cNvSpPr>
            <a:spLocks noGrp="1"/>
          </p:cNvSpPr>
          <p:nvPr>
            <p:ph type="body" sz="quarter" idx="10" hasCustomPrompt="1"/>
          </p:nvPr>
        </p:nvSpPr>
        <p:spPr>
          <a:xfrm>
            <a:off x="287337" y="1438937"/>
            <a:ext cx="8569325" cy="4842000"/>
          </a:xfrm>
        </p:spPr>
        <p:txBody>
          <a:bodyPr/>
          <a:lstStyle>
            <a:lvl1pPr marL="350100" indent="-342900">
              <a:buFont typeface="+mj-lt"/>
              <a:buAutoNum type="arabicPeriod"/>
              <a:defRPr baseline="0"/>
            </a:lvl1pPr>
          </a:lstStyle>
          <a:p>
            <a:pPr lvl="0"/>
            <a:r>
              <a:rPr lang="de-DE" dirty="0" smtClean="0"/>
              <a:t>Kapitel 1</a:t>
            </a:r>
          </a:p>
          <a:p>
            <a:pPr lvl="0"/>
            <a:r>
              <a:rPr lang="de-DE" dirty="0" smtClean="0"/>
              <a:t>Kapitel 2</a:t>
            </a:r>
          </a:p>
          <a:p>
            <a:pPr lvl="0"/>
            <a:r>
              <a:rPr lang="de-DE" dirty="0" smtClean="0"/>
              <a:t>Kapitel 3</a:t>
            </a:r>
          </a:p>
          <a:p>
            <a:pPr lvl="0"/>
            <a:r>
              <a:rPr lang="de-DE" dirty="0" smtClean="0"/>
              <a:t>Kapitel 4</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Aufzählung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atumsplatzhalter 9"/>
          <p:cNvSpPr>
            <a:spLocks noGrp="1"/>
          </p:cNvSpPr>
          <p:nvPr>
            <p:ph type="dt" sz="half" idx="10"/>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1" name="Foliennummernplatzhalter 10"/>
          <p:cNvSpPr>
            <a:spLocks noGrp="1"/>
          </p:cNvSpPr>
          <p:nvPr>
            <p:ph type="sldNum" sz="quarter" idx="11"/>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2" name="Fußzeilenplatzhalter 11"/>
          <p:cNvSpPr>
            <a:spLocks noGrp="1"/>
          </p:cNvSpPr>
          <p:nvPr>
            <p:ph type="ftr" sz="quarter" idx="12"/>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Standar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marL="0" indent="6350">
              <a:buFontTx/>
              <a:buNone/>
              <a:defRPr>
                <a:solidFill>
                  <a:schemeClr val="tx2"/>
                </a:solidFill>
              </a:defRPr>
            </a:lvl1pPr>
          </a:lstStyle>
          <a:p>
            <a:pPr lvl="0"/>
            <a:r>
              <a:rPr lang="de-DE" smtClean="0"/>
              <a:t>Textmasterformate durch Klicken bearbeiten</a:t>
            </a:r>
          </a:p>
        </p:txBody>
      </p:sp>
      <p:sp>
        <p:nvSpPr>
          <p:cNvPr id="10" name="Datumsplatzhalter 9"/>
          <p:cNvSpPr>
            <a:spLocks noGrp="1"/>
          </p:cNvSpPr>
          <p:nvPr>
            <p:ph type="dt" sz="half" idx="10"/>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1" name="Foliennummernplatzhalter 10"/>
          <p:cNvSpPr>
            <a:spLocks noGrp="1"/>
          </p:cNvSpPr>
          <p:nvPr>
            <p:ph type="sldNum" sz="quarter" idx="11"/>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2" name="Fußzeilenplatzhalter 11"/>
          <p:cNvSpPr>
            <a:spLocks noGrp="1"/>
          </p:cNvSpPr>
          <p:nvPr>
            <p:ph type="ftr" sz="quarter" idx="12"/>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Diagramm">
    <p:spTree>
      <p:nvGrpSpPr>
        <p:cNvPr id="1" name=""/>
        <p:cNvGrpSpPr/>
        <p:nvPr/>
      </p:nvGrpSpPr>
      <p:grpSpPr>
        <a:xfrm>
          <a:off x="0" y="0"/>
          <a:ext cx="0" cy="0"/>
          <a:chOff x="0" y="0"/>
          <a:chExt cx="0" cy="0"/>
        </a:xfrm>
      </p:grpSpPr>
      <p:sp>
        <p:nvSpPr>
          <p:cNvPr id="8" name="Diagrammplatzhalter 7"/>
          <p:cNvSpPr>
            <a:spLocks noGrp="1"/>
          </p:cNvSpPr>
          <p:nvPr>
            <p:ph type="chart" sz="quarter" idx="10"/>
          </p:nvPr>
        </p:nvSpPr>
        <p:spPr>
          <a:xfrm>
            <a:off x="277813" y="1993014"/>
            <a:ext cx="8568000" cy="4284000"/>
          </a:xfrm>
          <a:solidFill>
            <a:schemeClr val="bg1"/>
          </a:solidFill>
          <a:effectLst>
            <a:outerShdw blurRad="50800" dist="38100" dir="2700000" algn="tl" rotWithShape="0">
              <a:prstClr val="black">
                <a:alpha val="40000"/>
              </a:prstClr>
            </a:outerShdw>
          </a:effectLst>
        </p:spPr>
        <p:txBody>
          <a:bodyPr>
            <a:normAutofit/>
          </a:bodyPr>
          <a:lstStyle>
            <a:lvl1pPr>
              <a:buFontTx/>
              <a:buNone/>
              <a:defRPr sz="1400">
                <a:solidFill>
                  <a:schemeClr val="tx2"/>
                </a:solidFill>
              </a:defRPr>
            </a:lvl1pPr>
          </a:lstStyle>
          <a:p>
            <a:r>
              <a:rPr lang="de-DE" noProof="0" smtClean="0"/>
              <a:t>Diagramm durch Klicken auf Symbol hinzufügen</a:t>
            </a:r>
            <a:endParaRPr lang="de-DE" noProof="0"/>
          </a:p>
        </p:txBody>
      </p:sp>
      <p:sp>
        <p:nvSpPr>
          <p:cNvPr id="9" name="Textplatzhalter 8"/>
          <p:cNvSpPr>
            <a:spLocks noGrp="1"/>
          </p:cNvSpPr>
          <p:nvPr>
            <p:ph type="body" sz="quarter" idx="11"/>
          </p:nvPr>
        </p:nvSpPr>
        <p:spPr>
          <a:xfrm>
            <a:off x="287338" y="1511300"/>
            <a:ext cx="8569325" cy="396000"/>
          </a:xfrm>
          <a:solidFill>
            <a:schemeClr val="accent4"/>
          </a:solidFill>
        </p:spPr>
        <p:txBody>
          <a:bodyPr lIns="108000" tIns="36000" rIns="72000" bIns="36000" anchor="ctr">
            <a:noAutofit/>
          </a:bodyPr>
          <a:lstStyle>
            <a:lvl1pPr marL="0" indent="4763">
              <a:buFontTx/>
              <a:buNone/>
              <a:defRPr sz="1600">
                <a:solidFill>
                  <a:schemeClr val="bg1"/>
                </a:solidFill>
              </a:defRPr>
            </a:lvl1pPr>
            <a:lvl2pPr>
              <a:defRPr sz="1600"/>
            </a:lvl2pPr>
            <a:lvl3pPr>
              <a:defRPr sz="1600"/>
            </a:lvl3pPr>
            <a:lvl4pPr>
              <a:defRPr sz="1600"/>
            </a:lvl4pPr>
            <a:lvl5pPr>
              <a:defRPr sz="1600"/>
            </a:lvl5pPr>
          </a:lstStyle>
          <a:p>
            <a:pPr lvl="0"/>
            <a:r>
              <a:rPr lang="de-DE" noProof="0" smtClean="0"/>
              <a:t>Textmasterformate durch Klicken bearbeiten</a:t>
            </a:r>
          </a:p>
        </p:txBody>
      </p:sp>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1" name="Datumsplatzhalter 10"/>
          <p:cNvSpPr>
            <a:spLocks noGrp="1"/>
          </p:cNvSpPr>
          <p:nvPr>
            <p:ph type="dt" sz="half" idx="12"/>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3" name="Foliennummernplatzhalter 12"/>
          <p:cNvSpPr>
            <a:spLocks noGrp="1"/>
          </p:cNvSpPr>
          <p:nvPr>
            <p:ph type="sldNum" sz="quarter" idx="13"/>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4" name="Fußzeilenplatzhalter 13"/>
          <p:cNvSpPr>
            <a:spLocks noGrp="1"/>
          </p:cNvSpPr>
          <p:nvPr>
            <p:ph type="ftr" sz="quarter" idx="14"/>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Content Placeholder 2"/>
          <p:cNvSpPr>
            <a:spLocks noGrp="1"/>
          </p:cNvSpPr>
          <p:nvPr>
            <p:ph idx="1"/>
          </p:nvPr>
        </p:nvSpPr>
        <p:spPr/>
        <p:txBody>
          <a:bodyPr/>
          <a:lstStyle>
            <a:lvl1pPr marL="0" indent="0">
              <a:buFontTx/>
              <a:buNone/>
              <a:defRPr/>
            </a:lvl1pPr>
          </a:lstStyle>
          <a:p>
            <a:pPr lvl="0"/>
            <a:r>
              <a:rPr lang="de-DE" noProof="0" smtClean="0"/>
              <a:t>Textmasterformate durch Klicken bearbeiten</a:t>
            </a:r>
          </a:p>
        </p:txBody>
      </p:sp>
      <p:sp>
        <p:nvSpPr>
          <p:cNvPr id="7" name="Datumsplatzhalter 6"/>
          <p:cNvSpPr>
            <a:spLocks noGrp="1"/>
          </p:cNvSpPr>
          <p:nvPr>
            <p:ph type="dt" sz="half" idx="10"/>
          </p:nvPr>
        </p:nvSpPr>
        <p:spPr/>
        <p:txBody>
          <a:bodyPr/>
          <a:lstStyle/>
          <a:p>
            <a:fld id="{05EA7E19-6CB7-443B-A02B-00A21DEEF5F0}" type="datetimeFigureOut">
              <a:rPr lang="en-US" smtClean="0"/>
              <a:pPr/>
              <a:t>11/6/2012</a:t>
            </a:fld>
            <a:endParaRPr lang="en-US"/>
          </a:p>
        </p:txBody>
      </p:sp>
      <p:sp>
        <p:nvSpPr>
          <p:cNvPr id="8" name="Foliennummernplatzhalter 7"/>
          <p:cNvSpPr>
            <a:spLocks noGrp="1"/>
          </p:cNvSpPr>
          <p:nvPr>
            <p:ph type="sldNum" sz="quarter" idx="11"/>
          </p:nvPr>
        </p:nvSpPr>
        <p:spPr/>
        <p:txBody>
          <a:bodyPr/>
          <a:lstStyle/>
          <a:p>
            <a:fld id="{D94909C6-CC71-4962-A18E-AF0515723D9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el und Tabelle">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Tabellenplatzhalter 12"/>
          <p:cNvSpPr>
            <a:spLocks noGrp="1"/>
          </p:cNvSpPr>
          <p:nvPr>
            <p:ph type="tbl" sz="quarter" idx="15"/>
          </p:nvPr>
        </p:nvSpPr>
        <p:spPr>
          <a:xfrm>
            <a:off x="288000" y="1522413"/>
            <a:ext cx="8569325" cy="4766400"/>
          </a:xfrm>
          <a:effectLst>
            <a:outerShdw blurRad="50800" dist="38100" dir="2700000" algn="tl" rotWithShape="0">
              <a:prstClr val="black">
                <a:alpha val="40000"/>
              </a:prstClr>
            </a:outerShdw>
          </a:effectLst>
        </p:spPr>
        <p:txBody>
          <a:bodyPr/>
          <a:lstStyle>
            <a:lvl1pPr>
              <a:buFontTx/>
              <a:buNone/>
              <a:defRPr>
                <a:solidFill>
                  <a:schemeClr val="tx2"/>
                </a:solidFill>
              </a:defRPr>
            </a:lvl1pPr>
          </a:lstStyle>
          <a:p>
            <a:r>
              <a:rPr lang="de-DE" noProof="0" smtClean="0"/>
              <a:t>Tabelle durch Klicken auf Symbol hinzufügen</a:t>
            </a:r>
            <a:endParaRPr lang="de-DE" noProof="0"/>
          </a:p>
        </p:txBody>
      </p:sp>
      <p:sp>
        <p:nvSpPr>
          <p:cNvPr id="7" name="Datumsplatzhalter 6"/>
          <p:cNvSpPr>
            <a:spLocks noGrp="1"/>
          </p:cNvSpPr>
          <p:nvPr>
            <p:ph type="dt" sz="half" idx="16"/>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8" name="Foliennummernplatzhalter 7"/>
          <p:cNvSpPr>
            <a:spLocks noGrp="1"/>
          </p:cNvSpPr>
          <p:nvPr>
            <p:ph type="sldNum" sz="quarter" idx="17"/>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9" name="Fußzeilenplatzhalter 8"/>
          <p:cNvSpPr>
            <a:spLocks noGrp="1"/>
          </p:cNvSpPr>
          <p:nvPr>
            <p:ph type="ftr" sz="quarter" idx="18"/>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Titel_und 2 Texblöck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288000" y="1533600"/>
            <a:ext cx="4104000" cy="504000"/>
          </a:xfrm>
          <a:solidFill>
            <a:schemeClr val="accent4"/>
          </a:solidFill>
        </p:spPr>
        <p:txBody>
          <a:bodyPr lIns="180000" tIns="36000" rIns="180000" bIns="36000" anchor="ctr"/>
          <a:lstStyle>
            <a:lvl1pPr marL="0" indent="0">
              <a:lnSpc>
                <a:spcPct val="100000"/>
              </a:lnSpc>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288000" y="2079625"/>
            <a:ext cx="4104000" cy="42012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740274" y="1533600"/>
            <a:ext cx="4104000" cy="504000"/>
          </a:xfrm>
          <a:solidFill>
            <a:schemeClr val="accent4"/>
          </a:solidFill>
        </p:spPr>
        <p:txBody>
          <a:bodyPr lIns="180000" tIns="36000" rIns="180000" bIns="36000" anchor="ctr"/>
          <a:lstStyle>
            <a:lvl1pPr marL="0" indent="0">
              <a:lnSpc>
                <a:spcPct val="100000"/>
              </a:lnSpc>
              <a:spcBef>
                <a:spcPts val="0"/>
              </a:spcBef>
              <a:buNone/>
              <a:defRPr sz="16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740274" y="2079625"/>
            <a:ext cx="4104000" cy="42012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Datumsplatzhalter 12"/>
          <p:cNvSpPr>
            <a:spLocks noGrp="1"/>
          </p:cNvSpPr>
          <p:nvPr>
            <p:ph type="dt" sz="half" idx="10"/>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4" name="Foliennummernplatzhalter 13"/>
          <p:cNvSpPr>
            <a:spLocks noGrp="1"/>
          </p:cNvSpPr>
          <p:nvPr>
            <p:ph type="sldNum" sz="quarter" idx="11"/>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5" name="Fußzeilenplatzhalter 14"/>
          <p:cNvSpPr>
            <a:spLocks noGrp="1"/>
          </p:cNvSpPr>
          <p:nvPr>
            <p:ph type="ftr" sz="quarter" idx="12"/>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el und 3 Bilder mit Bildunterschrift">
    <p:spTree>
      <p:nvGrpSpPr>
        <p:cNvPr id="1" name=""/>
        <p:cNvGrpSpPr/>
        <p:nvPr/>
      </p:nvGrpSpPr>
      <p:grpSpPr>
        <a:xfrm>
          <a:off x="0" y="0"/>
          <a:ext cx="0" cy="0"/>
          <a:chOff x="0" y="0"/>
          <a:chExt cx="0" cy="0"/>
        </a:xfrm>
      </p:grpSpPr>
      <p:sp>
        <p:nvSpPr>
          <p:cNvPr id="19" name="Bildplatzhalter 18"/>
          <p:cNvSpPr>
            <a:spLocks noGrp="1"/>
          </p:cNvSpPr>
          <p:nvPr>
            <p:ph type="pic" sz="quarter" idx="13"/>
          </p:nvPr>
        </p:nvSpPr>
        <p:spPr>
          <a:xfrm>
            <a:off x="287337"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0" name="Bildplatzhalter 18"/>
          <p:cNvSpPr>
            <a:spLocks noGrp="1"/>
          </p:cNvSpPr>
          <p:nvPr>
            <p:ph type="pic" sz="quarter" idx="14"/>
          </p:nvPr>
        </p:nvSpPr>
        <p:spPr>
          <a:xfrm>
            <a:off x="3221206"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1" name="Bildplatzhalter 18"/>
          <p:cNvSpPr>
            <a:spLocks noGrp="1"/>
          </p:cNvSpPr>
          <p:nvPr>
            <p:ph type="pic" sz="quarter" idx="15"/>
          </p:nvPr>
        </p:nvSpPr>
        <p:spPr>
          <a:xfrm>
            <a:off x="6155075" y="1511299"/>
            <a:ext cx="2682000" cy="3024000"/>
          </a:xfrm>
        </p:spPr>
        <p:txBody>
          <a:bodyPr>
            <a:normAutofit/>
          </a:bodyPr>
          <a:lstStyle>
            <a:lvl1pPr>
              <a:buFontTx/>
              <a:buNone/>
              <a:defRPr sz="1600"/>
            </a:lvl1pPr>
          </a:lstStyle>
          <a:p>
            <a:r>
              <a:rPr lang="de-DE" noProof="0" smtClean="0"/>
              <a:t>Bild durch Klicken auf Symbol hinzufügen</a:t>
            </a:r>
            <a:endParaRPr lang="de-DE" noProof="0"/>
          </a:p>
        </p:txBody>
      </p:sp>
      <p:sp>
        <p:nvSpPr>
          <p:cNvPr id="23" name="Textplatzhalter 22"/>
          <p:cNvSpPr>
            <a:spLocks noGrp="1"/>
          </p:cNvSpPr>
          <p:nvPr>
            <p:ph type="body" sz="quarter" idx="16"/>
          </p:nvPr>
        </p:nvSpPr>
        <p:spPr>
          <a:xfrm>
            <a:off x="287337"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24" name="Textplatzhalter 22"/>
          <p:cNvSpPr>
            <a:spLocks noGrp="1"/>
          </p:cNvSpPr>
          <p:nvPr>
            <p:ph type="body" sz="quarter" idx="17"/>
          </p:nvPr>
        </p:nvSpPr>
        <p:spPr>
          <a:xfrm>
            <a:off x="3221206"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25" name="Textplatzhalter 22"/>
          <p:cNvSpPr>
            <a:spLocks noGrp="1"/>
          </p:cNvSpPr>
          <p:nvPr>
            <p:ph type="body" sz="quarter" idx="18"/>
          </p:nvPr>
        </p:nvSpPr>
        <p:spPr>
          <a:xfrm>
            <a:off x="6155075" y="4635775"/>
            <a:ext cx="2682000" cy="1638000"/>
          </a:xfrm>
          <a:solidFill>
            <a:schemeClr val="accent4">
              <a:lumMod val="60000"/>
              <a:lumOff val="40000"/>
            </a:schemeClr>
          </a:solidFill>
          <a:effectLst>
            <a:outerShdw blurRad="50800" dist="38100" dir="2700000" algn="tl" rotWithShape="0">
              <a:schemeClr val="tx1">
                <a:alpha val="40000"/>
              </a:schemeClr>
            </a:outerShdw>
          </a:effectLst>
        </p:spPr>
        <p:txBody>
          <a:bodyPr lIns="144000" tIns="108000" rIns="108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12" name="Titel 11"/>
          <p:cNvSpPr>
            <a:spLocks noGrp="1"/>
          </p:cNvSpPr>
          <p:nvPr>
            <p:ph type="title"/>
          </p:nvPr>
        </p:nvSpPr>
        <p:spPr/>
        <p:txBody>
          <a:bodyPr/>
          <a:lstStyle/>
          <a:p>
            <a:r>
              <a:rPr lang="de-DE" noProof="0" smtClean="0"/>
              <a:t>Titelmasterformat durch Klicken bearbeiten</a:t>
            </a:r>
            <a:endParaRPr lang="de-DE" noProof="0"/>
          </a:p>
        </p:txBody>
      </p:sp>
      <p:sp>
        <p:nvSpPr>
          <p:cNvPr id="16" name="Datumsplatzhalter 15"/>
          <p:cNvSpPr>
            <a:spLocks noGrp="1"/>
          </p:cNvSpPr>
          <p:nvPr>
            <p:ph type="dt" sz="half" idx="19"/>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7" name="Foliennummernplatzhalter 16"/>
          <p:cNvSpPr>
            <a:spLocks noGrp="1"/>
          </p:cNvSpPr>
          <p:nvPr>
            <p:ph type="sldNum" sz="quarter" idx="20"/>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8" name="Fußzeilenplatzhalter 17"/>
          <p:cNvSpPr>
            <a:spLocks noGrp="1"/>
          </p:cNvSpPr>
          <p:nvPr>
            <p:ph type="ftr" sz="quarter" idx="21"/>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154738" y="1511300"/>
            <a:ext cx="2682000" cy="4770000"/>
          </a:xfrm>
          <a:solidFill>
            <a:schemeClr val="accent4">
              <a:lumMod val="60000"/>
              <a:lumOff val="40000"/>
            </a:schemeClr>
          </a:solidFill>
          <a:effectLst>
            <a:outerShdw blurRad="50800" dist="38100" dir="2700000" algn="tl" rotWithShape="0">
              <a:schemeClr val="tx1">
                <a:alpha val="40000"/>
              </a:schemeClr>
            </a:outerShdw>
          </a:effectLst>
        </p:spPr>
        <p:txBody>
          <a:bodyPr lIns="180000" tIns="144000" rIns="108000" bIns="72000">
            <a:noAutofit/>
          </a:bodyPr>
          <a:lstStyle>
            <a:lvl1pPr marL="276225" indent="-276225">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8" name="Titel 7"/>
          <p:cNvSpPr>
            <a:spLocks noGrp="1"/>
          </p:cNvSpPr>
          <p:nvPr>
            <p:ph type="title"/>
          </p:nvPr>
        </p:nvSpPr>
        <p:spPr/>
        <p:txBody>
          <a:bodyPr/>
          <a:lstStyle/>
          <a:p>
            <a:r>
              <a:rPr lang="de-DE" noProof="0" smtClean="0"/>
              <a:t>Titelmasterformat durch Klicken bearbeiten</a:t>
            </a:r>
            <a:endParaRPr lang="de-DE" noProof="0"/>
          </a:p>
        </p:txBody>
      </p:sp>
      <p:sp>
        <p:nvSpPr>
          <p:cNvPr id="14" name="Bildplatzhalter 13"/>
          <p:cNvSpPr>
            <a:spLocks noGrp="1"/>
          </p:cNvSpPr>
          <p:nvPr>
            <p:ph type="pic" sz="quarter" idx="19"/>
          </p:nvPr>
        </p:nvSpPr>
        <p:spPr>
          <a:xfrm>
            <a:off x="287338" y="1511300"/>
            <a:ext cx="5544000" cy="4770000"/>
          </a:xfrm>
        </p:spPr>
        <p:txBody>
          <a:bodyPr/>
          <a:lstStyle>
            <a:lvl1pPr>
              <a:buNone/>
              <a:defRPr/>
            </a:lvl1pPr>
          </a:lstStyle>
          <a:p>
            <a:r>
              <a:rPr lang="de-DE" smtClean="0"/>
              <a:t>Bild durch Klicken auf Symbol hinzufügen</a:t>
            </a:r>
            <a:endParaRPr lang="de-DE"/>
          </a:p>
        </p:txBody>
      </p:sp>
      <p:sp>
        <p:nvSpPr>
          <p:cNvPr id="12" name="Datumsplatzhalter 11"/>
          <p:cNvSpPr>
            <a:spLocks noGrp="1"/>
          </p:cNvSpPr>
          <p:nvPr>
            <p:ph type="dt" sz="half" idx="20"/>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5" name="Foliennummernplatzhalter 14"/>
          <p:cNvSpPr>
            <a:spLocks noGrp="1"/>
          </p:cNvSpPr>
          <p:nvPr>
            <p:ph type="sldNum" sz="quarter" idx="21"/>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6" name="Fußzeilenplatzhalter 15"/>
          <p:cNvSpPr>
            <a:spLocks noGrp="1"/>
          </p:cNvSpPr>
          <p:nvPr>
            <p:ph type="ftr" sz="quarter" idx="22"/>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el und Inhalt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154738" y="1511300"/>
            <a:ext cx="2682000" cy="4770000"/>
          </a:xfrm>
          <a:solidFill>
            <a:schemeClr val="accent4">
              <a:lumMod val="60000"/>
              <a:lumOff val="40000"/>
            </a:schemeClr>
          </a:solidFill>
          <a:effectLst>
            <a:outerShdw blurRad="50800" dist="38100" dir="2700000" algn="tl" rotWithShape="0">
              <a:schemeClr val="tx1">
                <a:alpha val="40000"/>
              </a:schemeClr>
            </a:outerShdw>
          </a:effectLst>
        </p:spPr>
        <p:txBody>
          <a:bodyPr lIns="180000" tIns="144000" rIns="108000" bIns="72000">
            <a:noAutofit/>
          </a:bodyPr>
          <a:lstStyle>
            <a:lvl1pPr marL="276225" indent="-276225">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400"/>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p:txBody>
      </p:sp>
      <p:sp>
        <p:nvSpPr>
          <p:cNvPr id="17" name="Inhaltsplatzhalter 16"/>
          <p:cNvSpPr>
            <a:spLocks noGrp="1"/>
          </p:cNvSpPr>
          <p:nvPr>
            <p:ph sz="quarter" idx="15" hasCustomPrompt="1"/>
          </p:nvPr>
        </p:nvSpPr>
        <p:spPr>
          <a:xfrm>
            <a:off x="287337" y="1998000"/>
            <a:ext cx="5544000" cy="4284000"/>
          </a:xfrm>
          <a:solidFill>
            <a:schemeClr val="bg1"/>
          </a:solidFill>
          <a:effectLst>
            <a:outerShdw blurRad="50800" dist="38100" dir="2700000" algn="tl" rotWithShape="0">
              <a:prstClr val="black">
                <a:alpha val="40000"/>
              </a:prstClr>
            </a:outerShdw>
          </a:effectLst>
        </p:spPr>
        <p:txBody>
          <a:bodyPr>
            <a:noAutofit/>
          </a:bodyPr>
          <a:lstStyle>
            <a:lvl1pPr>
              <a:buFontTx/>
              <a:buNone/>
              <a:defRPr sz="1600"/>
            </a:lvl1pPr>
            <a:lvl2pPr>
              <a:defRPr sz="1600"/>
            </a:lvl2pPr>
            <a:lvl3pPr>
              <a:defRPr sz="1600"/>
            </a:lvl3pPr>
            <a:lvl4pPr>
              <a:defRPr sz="1600"/>
            </a:lvl4pPr>
            <a:lvl5pPr>
              <a:buNone/>
              <a:defRPr sz="1400"/>
            </a:lvl5pPr>
          </a:lstStyle>
          <a:p>
            <a:pPr lvl="0"/>
            <a:r>
              <a:rPr lang="de-DE" noProof="0" smtClean="0"/>
              <a:t> </a:t>
            </a:r>
          </a:p>
        </p:txBody>
      </p:sp>
      <p:sp>
        <p:nvSpPr>
          <p:cNvPr id="8" name="Titel 7"/>
          <p:cNvSpPr>
            <a:spLocks noGrp="1"/>
          </p:cNvSpPr>
          <p:nvPr>
            <p:ph type="title"/>
          </p:nvPr>
        </p:nvSpPr>
        <p:spPr/>
        <p:txBody>
          <a:bodyPr/>
          <a:lstStyle/>
          <a:p>
            <a:r>
              <a:rPr lang="de-DE" noProof="0" smtClean="0"/>
              <a:t>Titelmasterformat durch Klicken bearbeiten</a:t>
            </a:r>
            <a:endParaRPr lang="de-DE" noProof="0"/>
          </a:p>
        </p:txBody>
      </p:sp>
      <p:sp>
        <p:nvSpPr>
          <p:cNvPr id="12" name="Textplatzhalter 8"/>
          <p:cNvSpPr>
            <a:spLocks noGrp="1"/>
          </p:cNvSpPr>
          <p:nvPr>
            <p:ph type="body" sz="quarter" idx="11"/>
          </p:nvPr>
        </p:nvSpPr>
        <p:spPr>
          <a:xfrm>
            <a:off x="287338" y="1511300"/>
            <a:ext cx="5544000" cy="396000"/>
          </a:xfrm>
          <a:solidFill>
            <a:schemeClr val="accent4"/>
          </a:solidFill>
        </p:spPr>
        <p:txBody>
          <a:bodyPr lIns="108000" tIns="36000" rIns="72000" bIns="36000" anchor="ctr">
            <a:noAutofit/>
          </a:bodyPr>
          <a:lstStyle>
            <a:lvl1pPr marL="0" indent="4763">
              <a:buFontTx/>
              <a:buNone/>
              <a:defRPr sz="1600">
                <a:solidFill>
                  <a:schemeClr val="bg1"/>
                </a:solidFill>
              </a:defRPr>
            </a:lvl1pPr>
            <a:lvl2pPr>
              <a:defRPr sz="1600"/>
            </a:lvl2pPr>
            <a:lvl3pPr>
              <a:defRPr sz="1600"/>
            </a:lvl3pPr>
            <a:lvl4pPr>
              <a:defRPr sz="1600"/>
            </a:lvl4pPr>
            <a:lvl5pPr>
              <a:defRPr sz="1600"/>
            </a:lvl5pPr>
          </a:lstStyle>
          <a:p>
            <a:pPr lvl="0"/>
            <a:r>
              <a:rPr lang="de-DE" noProof="0" smtClean="0"/>
              <a:t>Textmasterformate durch Klicken bearbeiten</a:t>
            </a:r>
          </a:p>
        </p:txBody>
      </p:sp>
      <p:sp>
        <p:nvSpPr>
          <p:cNvPr id="14" name="Datumsplatzhalter 13"/>
          <p:cNvSpPr>
            <a:spLocks noGrp="1"/>
          </p:cNvSpPr>
          <p:nvPr>
            <p:ph type="dt" sz="half" idx="16"/>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5" name="Foliennummernplatzhalter 14"/>
          <p:cNvSpPr>
            <a:spLocks noGrp="1"/>
          </p:cNvSpPr>
          <p:nvPr>
            <p:ph type="sldNum" sz="quarter" idx="17"/>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6" name="Fußzeilenplatzhalter 15"/>
          <p:cNvSpPr>
            <a:spLocks noGrp="1"/>
          </p:cNvSpPr>
          <p:nvPr>
            <p:ph type="ftr" sz="quarter" idx="18"/>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ennfolie mit Zitat">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11187" y="1876424"/>
            <a:ext cx="7956000" cy="3095626"/>
          </a:xfrm>
        </p:spPr>
        <p:txBody>
          <a:bodyPr>
            <a:noAutofit/>
          </a:bodyPr>
          <a:lstStyle>
            <a:lvl1pPr>
              <a:defRPr sz="3600" b="0" cap="all" baseline="0">
                <a:solidFill>
                  <a:schemeClr val="tx2"/>
                </a:solidFill>
              </a:defRPr>
            </a:lvl1pPr>
          </a:lstStyle>
          <a:p>
            <a:r>
              <a:rPr lang="de-DE" noProof="0" dirty="0" smtClean="0"/>
              <a:t>Trennfolie mit </a:t>
            </a:r>
            <a:r>
              <a:rPr lang="de-DE" noProof="0" dirty="0" err="1" smtClean="0"/>
              <a:t>zitat</a:t>
            </a:r>
            <a:r>
              <a:rPr lang="de-DE" noProof="0" dirty="0" smtClean="0"/>
              <a:t/>
            </a:r>
            <a:br>
              <a:rPr lang="de-DE" noProof="0" dirty="0" smtClean="0"/>
            </a:br>
            <a:r>
              <a:rPr lang="de-DE" noProof="0" dirty="0" smtClean="0"/>
              <a:t>durch Klicken bearbeiten</a:t>
            </a:r>
            <a:endParaRPr lang="de-DE" noProof="0" dirty="0"/>
          </a:p>
        </p:txBody>
      </p:sp>
      <p:sp>
        <p:nvSpPr>
          <p:cNvPr id="11" name="Textplatzhalter 10"/>
          <p:cNvSpPr>
            <a:spLocks noGrp="1"/>
          </p:cNvSpPr>
          <p:nvPr>
            <p:ph type="body" sz="quarter" idx="10"/>
          </p:nvPr>
        </p:nvSpPr>
        <p:spPr>
          <a:xfrm>
            <a:off x="592083" y="5327651"/>
            <a:ext cx="5040000" cy="288000"/>
          </a:xfrm>
        </p:spPr>
        <p:txBody>
          <a:bodyPr>
            <a:noAutofit/>
          </a:bodyPr>
          <a:lstStyle>
            <a:lvl1pPr>
              <a:buFontTx/>
              <a:buNone/>
              <a:defRPr sz="1400" i="1">
                <a:solidFill>
                  <a:schemeClr val="tx2"/>
                </a:solidFill>
              </a:defRPr>
            </a:lvl1pPr>
            <a:lvl2pPr>
              <a:defRPr sz="1200" i="1">
                <a:solidFill>
                  <a:schemeClr val="tx1">
                    <a:lumMod val="50000"/>
                    <a:lumOff val="50000"/>
                  </a:schemeClr>
                </a:solidFill>
              </a:defRPr>
            </a:lvl2pPr>
            <a:lvl3pPr>
              <a:defRPr sz="1200" i="1">
                <a:solidFill>
                  <a:schemeClr val="tx1">
                    <a:lumMod val="50000"/>
                    <a:lumOff val="50000"/>
                  </a:schemeClr>
                </a:solidFill>
              </a:defRPr>
            </a:lvl3pPr>
            <a:lvl4pPr>
              <a:defRPr sz="1200" i="1">
                <a:solidFill>
                  <a:schemeClr val="tx1">
                    <a:lumMod val="50000"/>
                    <a:lumOff val="50000"/>
                  </a:schemeClr>
                </a:solidFill>
              </a:defRPr>
            </a:lvl4pPr>
            <a:lvl5pPr>
              <a:defRPr sz="1200" i="1">
                <a:solidFill>
                  <a:schemeClr val="tx1">
                    <a:lumMod val="50000"/>
                    <a:lumOff val="50000"/>
                  </a:schemeClr>
                </a:solidFill>
              </a:defRPr>
            </a:lvl5pPr>
          </a:lstStyle>
          <a:p>
            <a:pPr lvl="0"/>
            <a:r>
              <a:rPr lang="de-DE" noProof="0" smtClean="0"/>
              <a:t>Textmasterformate durch Klicken bearbeiten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rennfolie mit Bild">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01243" y="1443523"/>
            <a:ext cx="6984000" cy="1800000"/>
          </a:xfrm>
        </p:spPr>
        <p:txBody>
          <a:bodyPr>
            <a:noAutofit/>
          </a:bodyPr>
          <a:lstStyle>
            <a:lvl1pPr>
              <a:defRPr sz="2400" b="0" cap="all" baseline="0">
                <a:solidFill>
                  <a:schemeClr val="tx2"/>
                </a:solidFill>
              </a:defRPr>
            </a:lvl1pPr>
          </a:lstStyle>
          <a:p>
            <a:r>
              <a:rPr lang="de-DE" noProof="0" dirty="0" smtClean="0"/>
              <a:t>Trennfolie mit Bild / Kapitelangabe durch Klicken bearbeiten</a:t>
            </a:r>
            <a:endParaRPr lang="de-DE" noProof="0" dirty="0"/>
          </a:p>
        </p:txBody>
      </p:sp>
      <p:pic>
        <p:nvPicPr>
          <p:cNvPr id="4" name="Grafik 4" descr="shutterstock_18843913_zugeschnitten.jpg"/>
          <p:cNvPicPr>
            <a:picLocks noChangeAspect="1"/>
          </p:cNvPicPr>
          <p:nvPr userDrawn="1"/>
        </p:nvPicPr>
        <p:blipFill>
          <a:blip r:embed="rId2" cstate="screen"/>
          <a:stretch>
            <a:fillRect/>
          </a:stretch>
        </p:blipFill>
        <p:spPr>
          <a:xfrm>
            <a:off x="0" y="3429000"/>
            <a:ext cx="9144000" cy="3429000"/>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ennfolie mit Bildauswahl">
    <p:spTree>
      <p:nvGrpSpPr>
        <p:cNvPr id="1" name=""/>
        <p:cNvGrpSpPr/>
        <p:nvPr/>
      </p:nvGrpSpPr>
      <p:grpSpPr>
        <a:xfrm>
          <a:off x="0" y="0"/>
          <a:ext cx="0" cy="0"/>
          <a:chOff x="0" y="0"/>
          <a:chExt cx="0" cy="0"/>
        </a:xfrm>
      </p:grpSpPr>
      <p:sp>
        <p:nvSpPr>
          <p:cNvPr id="10" name="Bildplatzhalter 9"/>
          <p:cNvSpPr>
            <a:spLocks noGrp="1"/>
          </p:cNvSpPr>
          <p:nvPr>
            <p:ph type="pic" sz="quarter" idx="10"/>
          </p:nvPr>
        </p:nvSpPr>
        <p:spPr>
          <a:xfrm>
            <a:off x="0" y="3434400"/>
            <a:ext cx="9144000" cy="3420000"/>
          </a:xfrm>
          <a:noFill/>
        </p:spPr>
        <p:txBody>
          <a:bodyPr/>
          <a:lstStyle>
            <a:lvl1pPr>
              <a:buFontTx/>
              <a:buNone/>
              <a:defRPr/>
            </a:lvl1pPr>
          </a:lstStyle>
          <a:p>
            <a:r>
              <a:rPr lang="de-DE" noProof="0" smtClean="0"/>
              <a:t>Bild durch Klicken auf Symbol hinzufügen</a:t>
            </a:r>
            <a:endParaRPr lang="de-DE" noProof="0"/>
          </a:p>
        </p:txBody>
      </p:sp>
      <p:sp>
        <p:nvSpPr>
          <p:cNvPr id="4" name="Titel 8"/>
          <p:cNvSpPr>
            <a:spLocks noGrp="1"/>
          </p:cNvSpPr>
          <p:nvPr>
            <p:ph type="title" hasCustomPrompt="1"/>
          </p:nvPr>
        </p:nvSpPr>
        <p:spPr>
          <a:xfrm>
            <a:off x="601243" y="1443523"/>
            <a:ext cx="6984000" cy="1800000"/>
          </a:xfrm>
        </p:spPr>
        <p:txBody>
          <a:bodyPr>
            <a:noAutofit/>
          </a:bodyPr>
          <a:lstStyle>
            <a:lvl1pPr>
              <a:defRPr sz="2400" b="0" cap="all" baseline="0">
                <a:solidFill>
                  <a:schemeClr val="tx2"/>
                </a:solidFill>
              </a:defRPr>
            </a:lvl1pPr>
          </a:lstStyle>
          <a:p>
            <a:r>
              <a:rPr lang="de-DE" noProof="0" dirty="0" smtClean="0"/>
              <a:t>Trennfolie mit Bild / Kapitelangabe durch Klicken bearbeiten</a:t>
            </a:r>
            <a:endParaRPr lang="de-DE" noProof="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0" name="Datumsplatzhalter 9"/>
          <p:cNvSpPr>
            <a:spLocks noGrp="1"/>
          </p:cNvSpPr>
          <p:nvPr>
            <p:ph type="dt" sz="half" idx="10"/>
          </p:nvPr>
        </p:nvSpPr>
        <p:spPr/>
        <p:txBody>
          <a:body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1" name="Foliennummernplatzhalter 10"/>
          <p:cNvSpPr>
            <a:spLocks noGrp="1"/>
          </p:cNvSpPr>
          <p:nvPr>
            <p:ph type="sldNum" sz="quarter" idx="11"/>
          </p:nvPr>
        </p:nvSpPr>
        <p:spPr/>
        <p:txBody>
          <a:body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sp>
        <p:nvSpPr>
          <p:cNvPr id="12" name="Fußzeilenplatzhalter 11"/>
          <p:cNvSpPr>
            <a:spLocks noGrp="1"/>
          </p:cNvSpPr>
          <p:nvPr>
            <p:ph type="ftr" sz="quarter" idx="12"/>
          </p:nvPr>
        </p:nvSpPr>
        <p:spPr/>
        <p:txBody>
          <a:body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el_Video">
    <p:spTree>
      <p:nvGrpSpPr>
        <p:cNvPr id="1" name=""/>
        <p:cNvGrpSpPr/>
        <p:nvPr/>
      </p:nvGrpSpPr>
      <p:grpSpPr>
        <a:xfrm>
          <a:off x="0" y="0"/>
          <a:ext cx="0" cy="0"/>
          <a:chOff x="0" y="0"/>
          <a:chExt cx="0" cy="0"/>
        </a:xfrm>
      </p:grpSpPr>
      <p:sp>
        <p:nvSpPr>
          <p:cNvPr id="2" name="Titel 1"/>
          <p:cNvSpPr>
            <a:spLocks noGrp="1"/>
          </p:cNvSpPr>
          <p:nvPr>
            <p:ph type="title"/>
          </p:nvPr>
        </p:nvSpPr>
        <p:spPr>
          <a:xfrm>
            <a:off x="288000" y="302400"/>
            <a:ext cx="6689726" cy="721495"/>
          </a:xfrm>
        </p:spPr>
        <p:txBody>
          <a:bodyPr/>
          <a:lstStyle>
            <a:lvl1pPr>
              <a:defRPr>
                <a:solidFill>
                  <a:schemeClr val="bg1">
                    <a:lumMod val="75000"/>
                  </a:schemeClr>
                </a:solidFill>
              </a:defRPr>
            </a:lvl1pPr>
          </a:lstStyle>
          <a:p>
            <a:r>
              <a:rPr lang="de-DE" noProof="0" smtClean="0"/>
              <a:t>Titelmasterformat durch Klicken bearbeiten</a:t>
            </a:r>
            <a:endParaRPr lang="de-DE" noProof="0" dirty="0"/>
          </a:p>
        </p:txBody>
      </p:sp>
      <p:sp>
        <p:nvSpPr>
          <p:cNvPr id="9" name="Medienplatzhalter 8"/>
          <p:cNvSpPr>
            <a:spLocks noGrp="1"/>
          </p:cNvSpPr>
          <p:nvPr>
            <p:ph type="media" sz="quarter" idx="13"/>
          </p:nvPr>
        </p:nvSpPr>
        <p:spPr>
          <a:xfrm>
            <a:off x="287338" y="1512000"/>
            <a:ext cx="8558211" cy="4770000"/>
          </a:xfrm>
        </p:spPr>
        <p:txBody>
          <a:bodyPr>
            <a:normAutofit/>
          </a:bodyPr>
          <a:lstStyle>
            <a:lvl1pPr>
              <a:buFontTx/>
              <a:buNone/>
              <a:defRPr sz="1600">
                <a:solidFill>
                  <a:schemeClr val="bg1">
                    <a:lumMod val="75000"/>
                  </a:schemeClr>
                </a:solidFill>
              </a:defRPr>
            </a:lvl1pPr>
          </a:lstStyle>
          <a:p>
            <a:r>
              <a:rPr lang="de-DE" noProof="0" smtClean="0"/>
              <a:t>Mediaclip durch Klicken auf Symbol hinzufügen</a:t>
            </a:r>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Date Placeholder 2"/>
          <p:cNvSpPr>
            <a:spLocks noGrp="1"/>
          </p:cNvSpPr>
          <p:nvPr>
            <p:ph type="dt" sz="half" idx="10"/>
          </p:nvPr>
        </p:nvSpPr>
        <p:spPr/>
        <p:txBody>
          <a:bodyPr/>
          <a:lstStyle/>
          <a:p>
            <a:fld id="{05EA7E19-6CB7-443B-A02B-00A21DEEF5F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09C6-CC71-4962-A18E-AF0515723D95}" type="slidenum">
              <a:rPr lang="en-US" smtClean="0"/>
              <a:pPr/>
              <a:t>‹#›</a:t>
            </a:fld>
            <a:endParaRPr lang="en-US"/>
          </a:p>
        </p:txBody>
      </p:sp>
      <p:sp>
        <p:nvSpPr>
          <p:cNvPr id="8" name="Text Placeholder 7"/>
          <p:cNvSpPr>
            <a:spLocks noGrp="1"/>
          </p:cNvSpPr>
          <p:nvPr>
            <p:ph type="body" sz="quarter" idx="13"/>
          </p:nvPr>
        </p:nvSpPr>
        <p:spPr>
          <a:xfrm>
            <a:off x="287340" y="1512000"/>
            <a:ext cx="8569325" cy="396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de-DE" noProof="0" smtClean="0"/>
              <a:t>Textmasterformate durch Klicken bearbeiten</a:t>
            </a:r>
          </a:p>
        </p:txBody>
      </p:sp>
      <p:sp>
        <p:nvSpPr>
          <p:cNvPr id="10" name="Chart Placeholder 9"/>
          <p:cNvSpPr>
            <a:spLocks noGrp="1"/>
          </p:cNvSpPr>
          <p:nvPr>
            <p:ph type="chart" sz="quarter" idx="14"/>
          </p:nvPr>
        </p:nvSpPr>
        <p:spPr>
          <a:xfrm>
            <a:off x="277201" y="1994400"/>
            <a:ext cx="8569325" cy="4284000"/>
          </a:xfrm>
          <a:solidFill>
            <a:schemeClr val="bg1"/>
          </a:solidFill>
          <a:effectLst>
            <a:outerShdw blurRad="50800" dist="38100" dir="2700000" algn="tl" rotWithShape="0">
              <a:prstClr val="black">
                <a:alpha val="40000"/>
              </a:prstClr>
            </a:outerShdw>
          </a:effectLst>
        </p:spPr>
        <p:txBody>
          <a:bodyPr/>
          <a:lstStyle>
            <a:lvl1pPr>
              <a:buFontTx/>
              <a:buNone/>
              <a:defRPr sz="1400" b="0"/>
            </a:lvl1pPr>
          </a:lstStyle>
          <a:p>
            <a:r>
              <a:rPr lang="de-DE" noProof="0" smtClean="0"/>
              <a:t>Diagramm durch Klicken auf Symbol hinzufügen</a:t>
            </a:r>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Date Placeholder 2"/>
          <p:cNvSpPr>
            <a:spLocks noGrp="1"/>
          </p:cNvSpPr>
          <p:nvPr>
            <p:ph type="dt" sz="half" idx="10"/>
          </p:nvPr>
        </p:nvSpPr>
        <p:spPr/>
        <p:txBody>
          <a:bodyPr/>
          <a:lstStyle/>
          <a:p>
            <a:fld id="{05EA7E19-6CB7-443B-A02B-00A21DEEF5F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09C6-CC71-4962-A18E-AF0515723D95}" type="slidenum">
              <a:rPr lang="en-US" smtClean="0"/>
              <a:pPr/>
              <a:t>‹#›</a:t>
            </a:fld>
            <a:endParaRPr lang="en-US"/>
          </a:p>
        </p:txBody>
      </p:sp>
      <p:sp>
        <p:nvSpPr>
          <p:cNvPr id="7" name="Table Placeholder 6"/>
          <p:cNvSpPr>
            <a:spLocks noGrp="1"/>
          </p:cNvSpPr>
          <p:nvPr>
            <p:ph type="tbl" sz="quarter" idx="13"/>
          </p:nvPr>
        </p:nvSpPr>
        <p:spPr>
          <a:xfrm>
            <a:off x="287340" y="1520825"/>
            <a:ext cx="8569325" cy="4766400"/>
          </a:xfrm>
          <a:effectLst>
            <a:outerShdw blurRad="50800" dist="38100" dir="2700000" algn="tl" rotWithShape="0">
              <a:prstClr val="black">
                <a:alpha val="40000"/>
              </a:prstClr>
            </a:outerShdw>
          </a:effectLst>
        </p:spPr>
        <p:txBody>
          <a:bodyPr/>
          <a:lstStyle>
            <a:lvl1pPr>
              <a:buFontTx/>
              <a:buNone/>
              <a:defRPr sz="1600"/>
            </a:lvl1pPr>
          </a:lstStyle>
          <a:p>
            <a:r>
              <a:rPr lang="de-DE" noProof="0" smtClean="0"/>
              <a:t>Tabelle durch Klicken auf Symbol hinzufügen</a:t>
            </a:r>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734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
        <p:nvSpPr>
          <p:cNvPr id="6" name="Content Placeholder 5"/>
          <p:cNvSpPr>
            <a:spLocks noGrp="1"/>
          </p:cNvSpPr>
          <p:nvPr>
            <p:ph sz="quarter" idx="4"/>
          </p:nvPr>
        </p:nvSpPr>
        <p:spPr>
          <a:xfrm>
            <a:off x="4741200" y="2112699"/>
            <a:ext cx="4104000" cy="4176000"/>
          </a:xfrm>
          <a:solidFill>
            <a:schemeClr val="bg1"/>
          </a:solidFill>
          <a:effectLst>
            <a:outerShdw blurRad="50800" dist="38100" dir="2700000" algn="tl" rotWithShape="0">
              <a:prstClr val="black">
                <a:alpha val="40000"/>
              </a:prstClr>
            </a:outerShdw>
          </a:effectLst>
        </p:spPr>
        <p:txBody>
          <a:bodyPr lIns="180000" tIns="144000" rIns="108000" bIns="72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GB" noProof="0"/>
          </a:p>
        </p:txBody>
      </p:sp>
      <p:sp>
        <p:nvSpPr>
          <p:cNvPr id="7" name="Date Placeholder 6"/>
          <p:cNvSpPr>
            <a:spLocks noGrp="1"/>
          </p:cNvSpPr>
          <p:nvPr>
            <p:ph type="dt" sz="half" idx="10"/>
          </p:nvPr>
        </p:nvSpPr>
        <p:spPr/>
        <p:txBody>
          <a:bodyPr/>
          <a:lstStyle/>
          <a:p>
            <a:fld id="{05EA7E19-6CB7-443B-A02B-00A21DEEF5F0}"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4909C6-CC71-4962-A18E-AF0515723D95}" type="slidenum">
              <a:rPr lang="en-US" smtClean="0"/>
              <a:pPr/>
              <a:t>‹#›</a:t>
            </a:fld>
            <a:endParaRPr lang="en-US"/>
          </a:p>
        </p:txBody>
      </p:sp>
      <p:sp>
        <p:nvSpPr>
          <p:cNvPr id="10" name="Title 9"/>
          <p:cNvSpPr>
            <a:spLocks noGrp="1"/>
          </p:cNvSpPr>
          <p:nvPr>
            <p:ph type="title"/>
          </p:nvPr>
        </p:nvSpPr>
        <p:spPr/>
        <p:txBody>
          <a:bodyPr/>
          <a:lstStyle/>
          <a:p>
            <a:r>
              <a:rPr lang="de-DE" noProof="0" smtClean="0"/>
              <a:t>Titelmasterformat durch Klicken bearbeiten</a:t>
            </a:r>
            <a:endParaRPr lang="en-GB" noProof="0"/>
          </a:p>
        </p:txBody>
      </p:sp>
      <p:sp>
        <p:nvSpPr>
          <p:cNvPr id="11" name="Text Placeholder 7"/>
          <p:cNvSpPr>
            <a:spLocks noGrp="1"/>
          </p:cNvSpPr>
          <p:nvPr>
            <p:ph type="body" sz="quarter" idx="13"/>
          </p:nvPr>
        </p:nvSpPr>
        <p:spPr>
          <a:xfrm>
            <a:off x="28734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de-DE" noProof="0" smtClean="0"/>
              <a:t>Textmasterformate durch Klicken bearbeiten</a:t>
            </a:r>
          </a:p>
        </p:txBody>
      </p:sp>
      <p:sp>
        <p:nvSpPr>
          <p:cNvPr id="12" name="Text Placeholder 7"/>
          <p:cNvSpPr>
            <a:spLocks noGrp="1"/>
          </p:cNvSpPr>
          <p:nvPr>
            <p:ph type="body" sz="quarter" idx="14"/>
          </p:nvPr>
        </p:nvSpPr>
        <p:spPr>
          <a:xfrm>
            <a:off x="4741200" y="1512000"/>
            <a:ext cx="4104000" cy="540000"/>
          </a:xfrm>
          <a:solidFill>
            <a:schemeClr val="accent4"/>
          </a:solidFill>
        </p:spPr>
        <p:txBody>
          <a:bodyPr lIns="180000" tIns="36000" rIns="72000" bIns="36000" anchor="t"/>
          <a:lstStyle>
            <a:lvl1pPr>
              <a:lnSpc>
                <a:spcPct val="100000"/>
              </a:lnSpc>
              <a:spcBef>
                <a:spcPts val="0"/>
              </a:spcBef>
              <a:buFontTx/>
              <a:buNone/>
              <a:defRPr sz="1600">
                <a:solidFill>
                  <a:schemeClr val="bg1"/>
                </a:solidFill>
              </a:defRPr>
            </a:lvl1pPr>
          </a:lstStyle>
          <a:p>
            <a:pPr lvl="0"/>
            <a:r>
              <a:rPr lang="de-DE" noProof="0" smtClean="0"/>
              <a:t>Textmasterformate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pictur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en-GB" noProof="0"/>
          </a:p>
        </p:txBody>
      </p:sp>
      <p:sp>
        <p:nvSpPr>
          <p:cNvPr id="3" name="Date Placeholder 2"/>
          <p:cNvSpPr>
            <a:spLocks noGrp="1"/>
          </p:cNvSpPr>
          <p:nvPr>
            <p:ph type="dt" sz="half" idx="10"/>
          </p:nvPr>
        </p:nvSpPr>
        <p:spPr/>
        <p:txBody>
          <a:bodyPr/>
          <a:lstStyle/>
          <a:p>
            <a:fld id="{05EA7E19-6CB7-443B-A02B-00A21DEEF5F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909C6-CC71-4962-A18E-AF0515723D95}" type="slidenum">
              <a:rPr lang="en-US" smtClean="0"/>
              <a:pPr/>
              <a:t>‹#›</a:t>
            </a:fld>
            <a:endParaRPr lang="en-US"/>
          </a:p>
        </p:txBody>
      </p:sp>
      <p:sp>
        <p:nvSpPr>
          <p:cNvPr id="6" name="Text Placeholder 8"/>
          <p:cNvSpPr>
            <a:spLocks noGrp="1"/>
          </p:cNvSpPr>
          <p:nvPr>
            <p:ph type="body" sz="quarter" idx="18"/>
          </p:nvPr>
        </p:nvSpPr>
        <p:spPr>
          <a:xfrm>
            <a:off x="6156000" y="1512000"/>
            <a:ext cx="2682000" cy="4770000"/>
          </a:xfrm>
          <a:solidFill>
            <a:schemeClr val="accent4">
              <a:lumMod val="60000"/>
              <a:lumOff val="40000"/>
            </a:schemeClr>
          </a:solidFill>
          <a:effectLst>
            <a:outerShdw blurRad="50800" dist="38100" dir="2700000" algn="tl" rotWithShape="0">
              <a:prstClr val="black">
                <a:alpha val="40000"/>
              </a:prstClr>
            </a:outerShdw>
          </a:effectLst>
        </p:spPr>
        <p:txBody>
          <a:bodyPr lIns="180000" tIns="144000" rIns="108000" bIns="72000"/>
          <a:lstStyle>
            <a:lvl1pPr>
              <a:defRPr sz="16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12" name="Picture Placeholder 2"/>
          <p:cNvSpPr>
            <a:spLocks noGrp="1"/>
          </p:cNvSpPr>
          <p:nvPr>
            <p:ph type="pic" idx="1"/>
          </p:nvPr>
        </p:nvSpPr>
        <p:spPr>
          <a:xfrm>
            <a:off x="287339" y="1512000"/>
            <a:ext cx="5544000" cy="4770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05EA7E19-6CB7-443B-A02B-00A21DEEF5F0}" type="datetimeFigureOut">
              <a:rPr lang="en-US" smtClean="0"/>
              <a:pPr/>
              <a:t>11/6/2012</a:t>
            </a:fld>
            <a:endParaRPr lang="en-US" dirty="0"/>
          </a:p>
        </p:txBody>
      </p:sp>
      <p:sp>
        <p:nvSpPr>
          <p:cNvPr id="4" name="Fußzeilenplatzhalter 3"/>
          <p:cNvSpPr>
            <a:spLocks noGrp="1"/>
          </p:cNvSpPr>
          <p:nvPr>
            <p:ph type="ftr" sz="quarter" idx="11"/>
          </p:nvPr>
        </p:nvSpPr>
        <p:spPr/>
        <p:txBody>
          <a:bodyPr/>
          <a:lstStyle/>
          <a:p>
            <a:endParaRPr lang="en-US" dirty="0"/>
          </a:p>
        </p:txBody>
      </p:sp>
      <p:sp>
        <p:nvSpPr>
          <p:cNvPr id="5" name="Foliennummernplatzhalter 4"/>
          <p:cNvSpPr>
            <a:spLocks noGrp="1"/>
          </p:cNvSpPr>
          <p:nvPr>
            <p:ph type="sldNum" sz="quarter" idx="12"/>
          </p:nvPr>
        </p:nvSpPr>
        <p:spPr/>
        <p:txBody>
          <a:bodyPr/>
          <a:lstStyle/>
          <a:p>
            <a:fld id="{D94909C6-CC71-4962-A18E-AF0515723D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5.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wmf"/><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5.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wmf"/><Relationship Id="rId2" Type="http://schemas.openxmlformats.org/officeDocument/2006/relationships/slideLayout" Target="../slideLayouts/slideLayout36.xml"/><Relationship Id="rId16"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00" y="306000"/>
            <a:ext cx="6840000" cy="720000"/>
          </a:xfrm>
          <a:prstGeom prst="rect">
            <a:avLst/>
          </a:prstGeom>
        </p:spPr>
        <p:txBody>
          <a:bodyPr vert="horz" lIns="0" tIns="0" rIns="0" bIns="0" rtlCol="0" anchor="t">
            <a:noAutofit/>
          </a:bodyPr>
          <a:lstStyle/>
          <a:p>
            <a:r>
              <a:rPr lang="de-DE" noProof="0" dirty="0" smtClean="0"/>
              <a:t>Titelmasterformat durch Klicken bearbeiten</a:t>
            </a:r>
            <a:endParaRPr lang="en-GB" noProof="0" dirty="0"/>
          </a:p>
        </p:txBody>
      </p:sp>
      <p:sp>
        <p:nvSpPr>
          <p:cNvPr id="3" name="Text Placeholder 2"/>
          <p:cNvSpPr>
            <a:spLocks noGrp="1"/>
          </p:cNvSpPr>
          <p:nvPr>
            <p:ph type="body" idx="1"/>
          </p:nvPr>
        </p:nvSpPr>
        <p:spPr>
          <a:xfrm>
            <a:off x="288000" y="1439999"/>
            <a:ext cx="8568000" cy="4842000"/>
          </a:xfrm>
          <a:prstGeom prst="rect">
            <a:avLst/>
          </a:prstGeom>
        </p:spPr>
        <p:txBody>
          <a:bodyPr vert="horz" lIns="0" tIns="0" rIns="0" bIns="0" rtlCol="0">
            <a:no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4" name="Date Placeholder 3"/>
          <p:cNvSpPr>
            <a:spLocks noGrp="1"/>
          </p:cNvSpPr>
          <p:nvPr>
            <p:ph type="dt" sz="half" idx="2"/>
          </p:nvPr>
        </p:nvSpPr>
        <p:spPr>
          <a:xfrm>
            <a:off x="7657200" y="6534000"/>
            <a:ext cx="835200" cy="270000"/>
          </a:xfrm>
          <a:prstGeom prst="rect">
            <a:avLst/>
          </a:prstGeom>
        </p:spPr>
        <p:txBody>
          <a:bodyPr vert="horz" lIns="0" tIns="0" rIns="0" bIns="0" rtlCol="0" anchor="ctr"/>
          <a:lstStyle>
            <a:lvl1pPr algn="r">
              <a:defRPr sz="800">
                <a:solidFill>
                  <a:schemeClr val="accent4">
                    <a:lumMod val="75000"/>
                  </a:schemeClr>
                </a:solidFill>
              </a:defRPr>
            </a:lvl1pPr>
          </a:lstStyle>
          <a:p>
            <a:fld id="{05EA7E19-6CB7-443B-A02B-00A21DEEF5F0}" type="datetimeFigureOut">
              <a:rPr lang="en-US" smtClean="0"/>
              <a:pPr/>
              <a:t>11/6/2012</a:t>
            </a:fld>
            <a:endParaRPr lang="en-US" dirty="0"/>
          </a:p>
        </p:txBody>
      </p:sp>
      <p:sp>
        <p:nvSpPr>
          <p:cNvPr id="5" name="Footer Placeholder 4"/>
          <p:cNvSpPr>
            <a:spLocks noGrp="1"/>
          </p:cNvSpPr>
          <p:nvPr>
            <p:ph type="ftr" sz="quarter" idx="3"/>
          </p:nvPr>
        </p:nvSpPr>
        <p:spPr>
          <a:xfrm>
            <a:off x="4291200" y="6534000"/>
            <a:ext cx="3304800"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dirty="0"/>
          </a:p>
        </p:txBody>
      </p:sp>
      <p:sp>
        <p:nvSpPr>
          <p:cNvPr id="6" name="Slide Number Placeholder 5"/>
          <p:cNvSpPr>
            <a:spLocks noGrp="1"/>
          </p:cNvSpPr>
          <p:nvPr>
            <p:ph type="sldNum" sz="quarter" idx="4"/>
          </p:nvPr>
        </p:nvSpPr>
        <p:spPr>
          <a:xfrm>
            <a:off x="8437735" y="6534000"/>
            <a:ext cx="442800" cy="270000"/>
          </a:xfrm>
          <a:prstGeom prst="rect">
            <a:avLst/>
          </a:prstGeom>
        </p:spPr>
        <p:txBody>
          <a:bodyPr vert="horz" lIns="0" tIns="0" rIns="0" bIns="0" rtlCol="0" anchor="ctr"/>
          <a:lstStyle>
            <a:lvl1pPr algn="r">
              <a:defRPr sz="800" b="1">
                <a:solidFill>
                  <a:schemeClr val="accent4">
                    <a:lumMod val="75000"/>
                  </a:schemeClr>
                </a:solidFill>
              </a:defRPr>
            </a:lvl1pPr>
          </a:lstStyle>
          <a:p>
            <a:fld id="{D94909C6-CC71-4962-A18E-AF0515723D95}" type="slidenum">
              <a:rPr lang="en-US" smtClean="0"/>
              <a:pPr/>
              <a:t>‹#›</a:t>
            </a:fld>
            <a:endParaRPr lang="en-US" dirty="0"/>
          </a:p>
        </p:txBody>
      </p:sp>
      <p:pic>
        <p:nvPicPr>
          <p:cNvPr id="8" name="Picture 2" descr="V:\G-Com\G-Com1.4\Jobs\Powerpoint\04_PPT_Vorlagen_und_Master\37_Neue Marke\Bilder und Linien\Bild_blau_2.wmf"/>
          <p:cNvPicPr>
            <a:picLocks noChangeArrowheads="1"/>
          </p:cNvPicPr>
          <p:nvPr/>
        </p:nvPicPr>
        <p:blipFill>
          <a:blip r:embed="rId21" cstate="screen"/>
          <a:srcRect/>
          <a:stretch>
            <a:fillRect/>
          </a:stretch>
        </p:blipFill>
        <p:spPr bwMode="auto">
          <a:xfrm>
            <a:off x="275431" y="1096170"/>
            <a:ext cx="8586000" cy="97200"/>
          </a:xfrm>
          <a:prstGeom prst="rect">
            <a:avLst/>
          </a:prstGeom>
          <a:noFill/>
        </p:spPr>
      </p:pic>
      <p:pic>
        <p:nvPicPr>
          <p:cNvPr id="11" name="Picture 10" descr="Logo_MunichRE_1000mm_EMF.emf"/>
          <p:cNvPicPr>
            <a:picLocks noChangeAspect="1"/>
          </p:cNvPicPr>
          <p:nvPr/>
        </p:nvPicPr>
        <p:blipFill>
          <a:blip r:embed="rId22" cstate="screen"/>
          <a:stretch>
            <a:fillRect/>
          </a:stretch>
        </p:blipFill>
        <p:spPr>
          <a:xfrm>
            <a:off x="7586352" y="288130"/>
            <a:ext cx="1296000" cy="318601"/>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6" r:id="rId8"/>
    <p:sldLayoutId id="2147483822" r:id="rId9"/>
    <p:sldLayoutId id="2147483757" r:id="rId10"/>
    <p:sldLayoutId id="2147483758" r:id="rId11"/>
    <p:sldLayoutId id="2147483759" r:id="rId12"/>
    <p:sldLayoutId id="2147483760" r:id="rId13"/>
    <p:sldLayoutId id="2147483761" r:id="rId14"/>
    <p:sldLayoutId id="2147483762" r:id="rId15"/>
    <p:sldLayoutId id="2147483724" r:id="rId16"/>
    <p:sldLayoutId id="2147483725" r:id="rId17"/>
    <p:sldLayoutId id="2147483726" r:id="rId18"/>
    <p:sldLayoutId id="2147483727" r:id="rId19"/>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6225"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1pPr>
      <a:lvl2pPr marL="542925" indent="-2667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2pPr>
      <a:lvl3pPr marL="819150" indent="-276225"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3pPr>
      <a:lvl4pPr marL="1084263"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4pPr>
      <a:lvl5pPr marL="1360488" indent="-265113"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88000" y="302400"/>
            <a:ext cx="6840000" cy="720000"/>
          </a:xfrm>
          <a:prstGeom prst="rect">
            <a:avLst/>
          </a:prstGeom>
        </p:spPr>
        <p:txBody>
          <a:bodyPr vert="horz" lIns="0" tIns="0" rIns="0" bIns="0" rtlCol="0" anchor="t"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88000" y="1440000"/>
            <a:ext cx="8568000" cy="484200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Picture 2" descr="V:\G-Com\G-Com1.4\Jobs\Powerpoint\04_PPT_Vorlagen_und_Master\37_Neue Marke\Bilder und Linien\Bild_blau_2.wmf"/>
          <p:cNvPicPr>
            <a:picLocks noChangeArrowheads="1"/>
          </p:cNvPicPr>
          <p:nvPr/>
        </p:nvPicPr>
        <p:blipFill>
          <a:blip r:embed="rId17" cstate="screen"/>
          <a:srcRect/>
          <a:stretch>
            <a:fillRect/>
          </a:stretch>
        </p:blipFill>
        <p:spPr bwMode="auto">
          <a:xfrm>
            <a:off x="275431" y="1096170"/>
            <a:ext cx="8586000" cy="97200"/>
          </a:xfrm>
          <a:prstGeom prst="rect">
            <a:avLst/>
          </a:prstGeom>
          <a:noFill/>
        </p:spPr>
      </p:pic>
      <p:sp>
        <p:nvSpPr>
          <p:cNvPr id="10" name="Datumsplatzhalter 3"/>
          <p:cNvSpPr>
            <a:spLocks noGrp="1"/>
          </p:cNvSpPr>
          <p:nvPr>
            <p:ph type="dt" sz="half" idx="2"/>
          </p:nvPr>
        </p:nvSpPr>
        <p:spPr>
          <a:xfrm>
            <a:off x="7658100" y="6533584"/>
            <a:ext cx="833438" cy="270000"/>
          </a:xfrm>
          <a:prstGeom prst="rect">
            <a:avLst/>
          </a:prstGeom>
        </p:spPr>
        <p:txBody>
          <a:bodyPr vert="horz" lIns="0" tIns="0" rIns="0" bIns="0" rtlCol="0" anchor="ctr"/>
          <a:lstStyle>
            <a:lvl1pPr algn="r">
              <a:defRPr sz="800">
                <a:solidFill>
                  <a:schemeClr val="accent4">
                    <a:lumMod val="75000"/>
                  </a:schemeClr>
                </a:solidFill>
              </a:defRPr>
            </a:lvl1pPr>
          </a:lstStyle>
          <a:p>
            <a:fld id="{05EA7E19-6CB7-443B-A02B-00A21DEEF5F0}" type="datetimeFigureOut">
              <a:rPr lang="en-US" smtClean="0">
                <a:solidFill>
                  <a:srgbClr val="B2C1CA">
                    <a:lumMod val="75000"/>
                  </a:srgbClr>
                </a:solidFill>
              </a:rPr>
              <a:pPr/>
              <a:t>11/6/2012</a:t>
            </a:fld>
            <a:endParaRPr lang="en-US">
              <a:solidFill>
                <a:srgbClr val="B2C1CA">
                  <a:lumMod val="75000"/>
                </a:srgbClr>
              </a:solidFill>
            </a:endParaRPr>
          </a:p>
        </p:txBody>
      </p:sp>
      <p:sp>
        <p:nvSpPr>
          <p:cNvPr id="11" name="Fußzeilenplatzhalter 4"/>
          <p:cNvSpPr>
            <a:spLocks noGrp="1"/>
          </p:cNvSpPr>
          <p:nvPr>
            <p:ph type="ftr" sz="quarter" idx="3"/>
          </p:nvPr>
        </p:nvSpPr>
        <p:spPr>
          <a:xfrm>
            <a:off x="4291790" y="6526134"/>
            <a:ext cx="3305175" cy="270000"/>
          </a:xfrm>
          <a:prstGeom prst="rect">
            <a:avLst/>
          </a:prstGeom>
        </p:spPr>
        <p:txBody>
          <a:bodyPr vert="horz" lIns="0" tIns="0" rIns="0" bIns="0" rtlCol="0" anchor="ctr"/>
          <a:lstStyle>
            <a:lvl1pPr algn="r">
              <a:defRPr sz="800">
                <a:solidFill>
                  <a:schemeClr val="accent4">
                    <a:lumMod val="75000"/>
                  </a:schemeClr>
                </a:solidFill>
              </a:defRPr>
            </a:lvl1pPr>
          </a:lstStyle>
          <a:p>
            <a:endParaRPr lang="en-US">
              <a:solidFill>
                <a:srgbClr val="B2C1CA">
                  <a:lumMod val="75000"/>
                </a:srgbClr>
              </a:solidFill>
            </a:endParaRPr>
          </a:p>
        </p:txBody>
      </p:sp>
      <p:sp>
        <p:nvSpPr>
          <p:cNvPr id="12" name="Foliennummernplatzhalter 5"/>
          <p:cNvSpPr>
            <a:spLocks noGrp="1"/>
          </p:cNvSpPr>
          <p:nvPr>
            <p:ph type="sldNum" sz="quarter" idx="4"/>
          </p:nvPr>
        </p:nvSpPr>
        <p:spPr>
          <a:xfrm>
            <a:off x="8510588" y="6532158"/>
            <a:ext cx="442678" cy="270000"/>
          </a:xfrm>
          <a:prstGeom prst="rect">
            <a:avLst/>
          </a:prstGeom>
        </p:spPr>
        <p:txBody>
          <a:bodyPr vert="horz" lIns="91440" tIns="45720" rIns="91440" bIns="45720" rtlCol="0" anchor="ctr"/>
          <a:lstStyle>
            <a:lvl1pPr algn="r">
              <a:defRPr sz="800" b="1">
                <a:solidFill>
                  <a:schemeClr val="accent4">
                    <a:lumMod val="75000"/>
                  </a:schemeClr>
                </a:solidFill>
              </a:defRPr>
            </a:lvl1pPr>
          </a:lstStyle>
          <a:p>
            <a:fld id="{D94909C6-CC71-4962-A18E-AF0515723D95}" type="slidenum">
              <a:rPr lang="en-US" smtClean="0">
                <a:solidFill>
                  <a:srgbClr val="B2C1CA">
                    <a:lumMod val="75000"/>
                  </a:srgbClr>
                </a:solidFill>
              </a:rPr>
              <a:pPr/>
              <a:t>‹#›</a:t>
            </a:fld>
            <a:endParaRPr lang="en-US">
              <a:solidFill>
                <a:srgbClr val="B2C1CA">
                  <a:lumMod val="75000"/>
                </a:srgbClr>
              </a:solidFill>
            </a:endParaRPr>
          </a:p>
        </p:txBody>
      </p:sp>
      <p:pic>
        <p:nvPicPr>
          <p:cNvPr id="13" name="Grafik 12" descr="Munich_RE_CO_L.emf"/>
          <p:cNvPicPr>
            <a:picLocks noChangeAspect="1"/>
          </p:cNvPicPr>
          <p:nvPr/>
        </p:nvPicPr>
        <p:blipFill>
          <a:blip r:embed="rId18" cstate="screen"/>
          <a:stretch>
            <a:fillRect/>
          </a:stretch>
        </p:blipFill>
        <p:spPr>
          <a:xfrm>
            <a:off x="7602579" y="296833"/>
            <a:ext cx="1260000" cy="292560"/>
          </a:xfrm>
          <a:prstGeom prst="rect">
            <a:avLst/>
          </a:prstGeom>
        </p:spPr>
      </p:pic>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72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1pPr>
      <a:lvl2pPr marL="5436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2pPr>
      <a:lvl3pPr marL="820800" indent="-2772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3pPr>
      <a:lvl4pPr marL="1180800" indent="-2772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4pPr>
      <a:lvl5pPr marL="1530000" indent="-2664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88000" y="302400"/>
            <a:ext cx="6840000" cy="720000"/>
          </a:xfrm>
          <a:prstGeom prst="rect">
            <a:avLst/>
          </a:prstGeom>
        </p:spPr>
        <p:txBody>
          <a:bodyPr vert="horz" lIns="0" tIns="0" rIns="0" bIns="0" rtlCol="0" anchor="t"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88000" y="1440000"/>
            <a:ext cx="8568000" cy="484200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Picture 2" descr="V:\G-Com\G-Com1.4\Jobs\Powerpoint\04_PPT_Vorlagen_und_Master\37_Neue Marke\Bilder und Linien\Bild_blau_2.wmf"/>
          <p:cNvPicPr>
            <a:picLocks noChangeArrowheads="1"/>
          </p:cNvPicPr>
          <p:nvPr/>
        </p:nvPicPr>
        <p:blipFill>
          <a:blip r:embed="rId17" cstate="screen"/>
          <a:srcRect/>
          <a:stretch>
            <a:fillRect/>
          </a:stretch>
        </p:blipFill>
        <p:spPr bwMode="auto">
          <a:xfrm>
            <a:off x="275431" y="1096170"/>
            <a:ext cx="8586000" cy="97200"/>
          </a:xfrm>
          <a:prstGeom prst="rect">
            <a:avLst/>
          </a:prstGeom>
          <a:noFill/>
        </p:spPr>
      </p:pic>
      <p:sp>
        <p:nvSpPr>
          <p:cNvPr id="10" name="Datumsplatzhalter 3"/>
          <p:cNvSpPr>
            <a:spLocks noGrp="1"/>
          </p:cNvSpPr>
          <p:nvPr>
            <p:ph type="dt" sz="half" idx="2"/>
          </p:nvPr>
        </p:nvSpPr>
        <p:spPr>
          <a:xfrm>
            <a:off x="7658100" y="6533584"/>
            <a:ext cx="833438" cy="270000"/>
          </a:xfrm>
          <a:prstGeom prst="rect">
            <a:avLst/>
          </a:prstGeom>
        </p:spPr>
        <p:txBody>
          <a:bodyPr vert="horz" lIns="0" tIns="0" rIns="0" bIns="0" rtlCol="0" anchor="ctr"/>
          <a:lstStyle>
            <a:lvl1pPr algn="r">
              <a:defRPr sz="800">
                <a:solidFill>
                  <a:schemeClr val="accent4">
                    <a:lumMod val="75000"/>
                  </a:schemeClr>
                </a:solidFill>
              </a:defRPr>
            </a:lvl1pPr>
          </a:lstStyle>
          <a:p>
            <a:fld id="{7B5F7653-2250-448B-9255-F4865C82D823}" type="datetime1">
              <a:rPr lang="de-DE" smtClean="0">
                <a:solidFill>
                  <a:srgbClr val="B2C1CA">
                    <a:lumMod val="75000"/>
                  </a:srgbClr>
                </a:solidFill>
              </a:rPr>
              <a:pPr/>
              <a:t>06.11.2012</a:t>
            </a:fld>
            <a:endParaRPr lang="de-DE">
              <a:solidFill>
                <a:srgbClr val="B2C1CA">
                  <a:lumMod val="75000"/>
                </a:srgbClr>
              </a:solidFill>
            </a:endParaRPr>
          </a:p>
        </p:txBody>
      </p:sp>
      <p:sp>
        <p:nvSpPr>
          <p:cNvPr id="11" name="Fußzeilenplatzhalter 4"/>
          <p:cNvSpPr>
            <a:spLocks noGrp="1"/>
          </p:cNvSpPr>
          <p:nvPr>
            <p:ph type="ftr" sz="quarter" idx="3"/>
          </p:nvPr>
        </p:nvSpPr>
        <p:spPr>
          <a:xfrm>
            <a:off x="4291790" y="6526134"/>
            <a:ext cx="3305175" cy="270000"/>
          </a:xfrm>
          <a:prstGeom prst="rect">
            <a:avLst/>
          </a:prstGeom>
        </p:spPr>
        <p:txBody>
          <a:bodyPr vert="horz" lIns="0" tIns="0" rIns="0" bIns="0" rtlCol="0" anchor="ctr"/>
          <a:lstStyle>
            <a:lvl1pPr algn="r">
              <a:defRPr sz="800">
                <a:solidFill>
                  <a:schemeClr val="accent4">
                    <a:lumMod val="75000"/>
                  </a:schemeClr>
                </a:solidFill>
              </a:defRPr>
            </a:lvl1pPr>
          </a:lstStyle>
          <a:p>
            <a:r>
              <a:rPr lang="de-DE" smtClean="0">
                <a:solidFill>
                  <a:srgbClr val="B2C1CA">
                    <a:lumMod val="75000"/>
                  </a:srgbClr>
                </a:solidFill>
              </a:rPr>
              <a:t>Titel der Präsentation und Name des Redners</a:t>
            </a:r>
            <a:endParaRPr lang="de-DE">
              <a:solidFill>
                <a:srgbClr val="B2C1CA">
                  <a:lumMod val="75000"/>
                </a:srgbClr>
              </a:solidFill>
            </a:endParaRPr>
          </a:p>
        </p:txBody>
      </p:sp>
      <p:sp>
        <p:nvSpPr>
          <p:cNvPr id="12" name="Foliennummernplatzhalter 5"/>
          <p:cNvSpPr>
            <a:spLocks noGrp="1"/>
          </p:cNvSpPr>
          <p:nvPr>
            <p:ph type="sldNum" sz="quarter" idx="4"/>
          </p:nvPr>
        </p:nvSpPr>
        <p:spPr>
          <a:xfrm>
            <a:off x="8510588" y="6532158"/>
            <a:ext cx="442678" cy="270000"/>
          </a:xfrm>
          <a:prstGeom prst="rect">
            <a:avLst/>
          </a:prstGeom>
        </p:spPr>
        <p:txBody>
          <a:bodyPr vert="horz" lIns="91440" tIns="45720" rIns="91440" bIns="45720" rtlCol="0" anchor="ctr"/>
          <a:lstStyle>
            <a:lvl1pPr algn="r">
              <a:defRPr sz="800" b="1">
                <a:solidFill>
                  <a:schemeClr val="accent4">
                    <a:lumMod val="75000"/>
                  </a:schemeClr>
                </a:solidFill>
              </a:defRPr>
            </a:lvl1pPr>
          </a:lstStyle>
          <a:p>
            <a:fld id="{D56DB8AA-803C-49D2-90AA-1140CE72DCD7}" type="slidenum">
              <a:rPr lang="de-DE" smtClean="0">
                <a:solidFill>
                  <a:srgbClr val="B2C1CA">
                    <a:lumMod val="75000"/>
                  </a:srgbClr>
                </a:solidFill>
              </a:rPr>
              <a:pPr/>
              <a:t>‹#›</a:t>
            </a:fld>
            <a:endParaRPr lang="de-DE">
              <a:solidFill>
                <a:srgbClr val="B2C1CA">
                  <a:lumMod val="75000"/>
                </a:srgbClr>
              </a:solidFill>
            </a:endParaRPr>
          </a:p>
        </p:txBody>
      </p:sp>
      <p:pic>
        <p:nvPicPr>
          <p:cNvPr id="13" name="Grafik 12" descr="Munich_RE_CO_L.emf"/>
          <p:cNvPicPr>
            <a:picLocks noChangeAspect="1"/>
          </p:cNvPicPr>
          <p:nvPr/>
        </p:nvPicPr>
        <p:blipFill>
          <a:blip r:embed="rId18" cstate="screen"/>
          <a:stretch>
            <a:fillRect/>
          </a:stretch>
        </p:blipFill>
        <p:spPr>
          <a:xfrm>
            <a:off x="7602579" y="296833"/>
            <a:ext cx="1260000" cy="292560"/>
          </a:xfrm>
          <a:prstGeom prst="rect">
            <a:avLst/>
          </a:prstGeom>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Lst>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72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1pPr>
      <a:lvl2pPr marL="5436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2pPr>
      <a:lvl3pPr marL="820800" indent="-2772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3pPr>
      <a:lvl4pPr marL="1180800" indent="-2772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4pPr>
      <a:lvl5pPr marL="1530000" indent="-2664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844" y="4286256"/>
            <a:ext cx="8498280" cy="1500198"/>
          </a:xfrm>
        </p:spPr>
        <p:txBody>
          <a:bodyPr/>
          <a:lstStyle/>
          <a:p>
            <a:pPr algn="ctr"/>
            <a:r>
              <a:rPr lang="en-US" sz="3200" b="1" dirty="0" smtClean="0"/>
              <a:t>IRDR-Data</a:t>
            </a:r>
            <a:r>
              <a:rPr lang="en-US" sz="2800" b="1" dirty="0" smtClean="0"/>
              <a:t> </a:t>
            </a:r>
            <a:br>
              <a:rPr lang="en-US" sz="2800" b="1" dirty="0" smtClean="0"/>
            </a:br>
            <a:r>
              <a:rPr lang="en-US" sz="2800" b="1" dirty="0" smtClean="0"/>
              <a:t>1</a:t>
            </a:r>
            <a:r>
              <a:rPr lang="en-US" sz="2800" b="1" baseline="30000" dirty="0" smtClean="0"/>
              <a:t>st</a:t>
            </a:r>
            <a:r>
              <a:rPr lang="en-US" sz="2800" b="1" dirty="0" smtClean="0"/>
              <a:t> Expert Working Group meeting</a:t>
            </a:r>
            <a:br>
              <a:rPr lang="en-US" sz="2800" b="1" dirty="0" smtClean="0"/>
            </a:br>
            <a:r>
              <a:rPr lang="en-US" sz="2800" b="1" dirty="0" smtClean="0"/>
              <a:t>in </a:t>
            </a:r>
            <a:r>
              <a:rPr lang="en-US" sz="2800" b="1" dirty="0" err="1" smtClean="0"/>
              <a:t>taipei</a:t>
            </a:r>
            <a:r>
              <a:rPr lang="en-US" sz="2800" b="1" dirty="0" smtClean="0"/>
              <a:t/>
            </a:r>
            <a:br>
              <a:rPr lang="en-US" sz="2800" b="1" dirty="0" smtClean="0"/>
            </a:br>
            <a:r>
              <a:rPr lang="en-US" sz="2800" b="1" dirty="0" smtClean="0"/>
              <a:t/>
            </a:r>
            <a:br>
              <a:rPr lang="en-US" sz="2800" b="1" dirty="0" smtClean="0"/>
            </a:br>
            <a:endParaRPr lang="en-US" sz="2400" b="1" dirty="0"/>
          </a:p>
        </p:txBody>
      </p:sp>
      <p:sp>
        <p:nvSpPr>
          <p:cNvPr id="5" name="Subtitle 4"/>
          <p:cNvSpPr>
            <a:spLocks noGrp="1"/>
          </p:cNvSpPr>
          <p:nvPr>
            <p:ph type="subTitle" idx="1"/>
          </p:nvPr>
        </p:nvSpPr>
        <p:spPr>
          <a:xfrm>
            <a:off x="179512" y="6292800"/>
            <a:ext cx="7000924" cy="565200"/>
          </a:xfrm>
        </p:spPr>
        <p:txBody>
          <a:bodyPr/>
          <a:lstStyle/>
          <a:p>
            <a:r>
              <a:rPr lang="en-GB" dirty="0" smtClean="0"/>
              <a:t>31 October – 2 November 2012</a:t>
            </a:r>
          </a:p>
        </p:txBody>
      </p:sp>
      <p:sp>
        <p:nvSpPr>
          <p:cNvPr id="32" name="Rechteck 31"/>
          <p:cNvSpPr/>
          <p:nvPr/>
        </p:nvSpPr>
        <p:spPr>
          <a:xfrm>
            <a:off x="0" y="0"/>
            <a:ext cx="9144000" cy="42930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Picture 3"/>
          <p:cNvPicPr>
            <a:picLocks noChangeAspect="1" noChangeArrowheads="1"/>
          </p:cNvPicPr>
          <p:nvPr/>
        </p:nvPicPr>
        <p:blipFill>
          <a:blip r:embed="rId3" cstate="screen"/>
          <a:srcRect/>
          <a:stretch>
            <a:fillRect/>
          </a:stretch>
        </p:blipFill>
        <p:spPr bwMode="auto">
          <a:xfrm>
            <a:off x="2468301" y="1196752"/>
            <a:ext cx="3549200" cy="25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6" name="Rechteck 5"/>
          <p:cNvSpPr/>
          <p:nvPr/>
        </p:nvSpPr>
        <p:spPr>
          <a:xfrm>
            <a:off x="251520" y="1556792"/>
            <a:ext cx="8496944" cy="1323439"/>
          </a:xfrm>
          <a:prstGeom prst="rect">
            <a:avLst/>
          </a:prstGeom>
        </p:spPr>
        <p:txBody>
          <a:bodyPr wrap="square">
            <a:spAutoFit/>
          </a:bodyPr>
          <a:lstStyle/>
          <a:p>
            <a:r>
              <a:rPr lang="en-US" sz="2000" dirty="0" smtClean="0"/>
              <a:t>The participants also made a site visit to the National Science and Technology Center for Disaster Reduction (NCDR) in Taipei and were briefed on their activities in support of disaster management and emergency preparedness for Taiwan.</a:t>
            </a:r>
            <a:endParaRPr lang="de-DE" sz="2000" dirty="0"/>
          </a:p>
        </p:txBody>
      </p:sp>
      <p:sp>
        <p:nvSpPr>
          <p:cNvPr id="7" name="Titel 1"/>
          <p:cNvSpPr>
            <a:spLocks noGrp="1"/>
          </p:cNvSpPr>
          <p:nvPr>
            <p:ph type="title"/>
          </p:nvPr>
        </p:nvSpPr>
        <p:spPr bwMode="auto">
          <a:xfrm>
            <a:off x="285720" y="357166"/>
            <a:ext cx="6840000" cy="720000"/>
          </a:xfrm>
          <a:prstGeom prst="rect">
            <a:avLst/>
          </a:prstGeom>
          <a:noFill/>
          <a:ln w="9525">
            <a:noFill/>
            <a:miter lim="800000"/>
            <a:headEnd/>
            <a:tailEnd/>
          </a:ln>
        </p:spPr>
        <p:txBody>
          <a:bodyPr lIns="0" tIns="0" rIns="0" bIns="0"/>
          <a:lstStyle/>
          <a:p>
            <a:r>
              <a:rPr lang="en-GB" sz="2200" b="1" dirty="0" smtClean="0"/>
              <a:t>Day 3</a:t>
            </a:r>
            <a:endParaRPr lang="de-DE" dirty="0"/>
          </a:p>
        </p:txBody>
      </p:sp>
      <p:pic>
        <p:nvPicPr>
          <p:cNvPr id="104449" name="Picture 1"/>
          <p:cNvPicPr>
            <a:picLocks noChangeAspect="1" noChangeArrowheads="1"/>
          </p:cNvPicPr>
          <p:nvPr/>
        </p:nvPicPr>
        <p:blipFill>
          <a:blip r:embed="rId3" cstate="print"/>
          <a:srcRect/>
          <a:stretch>
            <a:fillRect/>
          </a:stretch>
        </p:blipFill>
        <p:spPr bwMode="auto">
          <a:xfrm>
            <a:off x="323528" y="2996952"/>
            <a:ext cx="4676775" cy="3276600"/>
          </a:xfrm>
          <a:prstGeom prst="rect">
            <a:avLst/>
          </a:prstGeom>
          <a:noFill/>
          <a:ln w="9525">
            <a:noFill/>
            <a:miter lim="800000"/>
            <a:headEnd/>
            <a:tailEnd/>
          </a:ln>
        </p:spPr>
      </p:pic>
      <p:pic>
        <p:nvPicPr>
          <p:cNvPr id="104450" name="Picture 2"/>
          <p:cNvPicPr>
            <a:picLocks noChangeAspect="1" noChangeArrowheads="1"/>
          </p:cNvPicPr>
          <p:nvPr/>
        </p:nvPicPr>
        <p:blipFill>
          <a:blip r:embed="rId4" cstate="print"/>
          <a:srcRect/>
          <a:stretch>
            <a:fillRect/>
          </a:stretch>
        </p:blipFill>
        <p:spPr bwMode="auto">
          <a:xfrm>
            <a:off x="6372200" y="3356992"/>
            <a:ext cx="2349938" cy="2955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itel 1"/>
          <p:cNvSpPr>
            <a:spLocks/>
          </p:cNvSpPr>
          <p:nvPr/>
        </p:nvSpPr>
        <p:spPr bwMode="auto">
          <a:xfrm>
            <a:off x="339725" y="195263"/>
            <a:ext cx="6840538" cy="720725"/>
          </a:xfrm>
          <a:prstGeom prst="rect">
            <a:avLst/>
          </a:prstGeom>
          <a:noFill/>
          <a:ln w="9525">
            <a:noFill/>
            <a:miter lim="800000"/>
            <a:headEnd/>
            <a:tailEnd/>
          </a:ln>
        </p:spPr>
        <p:txBody>
          <a:bodyPr lIns="0" tIns="0" rIns="0" bIns="0"/>
          <a:lstStyle/>
          <a:p>
            <a:r>
              <a:rPr lang="en-GB" sz="2200" b="1" dirty="0" smtClean="0">
                <a:solidFill>
                  <a:schemeClr val="tx2"/>
                </a:solidFill>
              </a:rPr>
              <a:t>1st Expert Working Group Meeting</a:t>
            </a:r>
          </a:p>
          <a:p>
            <a:r>
              <a:rPr lang="en-GB" dirty="0" smtClean="0">
                <a:solidFill>
                  <a:schemeClr val="tx2"/>
                </a:solidFill>
              </a:rPr>
              <a:t>October 31 – November 2, 2012 in Taipei</a:t>
            </a:r>
            <a:endParaRPr lang="de-DE" dirty="0">
              <a:solidFill>
                <a:schemeClr val="tx2"/>
              </a:solidFill>
            </a:endParaRPr>
          </a:p>
        </p:txBody>
      </p:sp>
      <p:graphicFrame>
        <p:nvGraphicFramePr>
          <p:cNvPr id="8" name="Tabelle 7"/>
          <p:cNvGraphicFramePr>
            <a:graphicFrameLocks noGrp="1"/>
          </p:cNvGraphicFramePr>
          <p:nvPr/>
        </p:nvGraphicFramePr>
        <p:xfrm>
          <a:off x="251520" y="1268760"/>
          <a:ext cx="8748463" cy="5131716"/>
        </p:xfrm>
        <a:graphic>
          <a:graphicData uri="http://schemas.openxmlformats.org/drawingml/2006/table">
            <a:tbl>
              <a:tblPr firstRow="1" bandRow="1">
                <a:tableStyleId>{5C22544A-7EE6-4342-B048-85BDC9FD1C3A}</a:tableStyleId>
              </a:tblPr>
              <a:tblGrid>
                <a:gridCol w="2133771"/>
                <a:gridCol w="5116359"/>
                <a:gridCol w="1498333"/>
              </a:tblGrid>
              <a:tr h="348903">
                <a:tc>
                  <a:txBody>
                    <a:bodyPr/>
                    <a:lstStyle/>
                    <a:p>
                      <a:endParaRPr lang="de-DE" dirty="0"/>
                    </a:p>
                  </a:txBody>
                  <a:tcPr/>
                </a:tc>
                <a:tc>
                  <a:txBody>
                    <a:bodyPr/>
                    <a:lstStyle/>
                    <a:p>
                      <a:endParaRPr lang="de-DE" dirty="0"/>
                    </a:p>
                  </a:txBody>
                  <a:tcPr/>
                </a:tc>
                <a:tc>
                  <a:txBody>
                    <a:bodyPr/>
                    <a:lstStyle/>
                    <a:p>
                      <a:endParaRPr lang="de-DE"/>
                    </a:p>
                  </a:txBody>
                  <a:tcPr/>
                </a:tc>
              </a:tr>
              <a:tr h="348903">
                <a:tc>
                  <a:txBody>
                    <a:bodyPr/>
                    <a:lstStyle/>
                    <a:p>
                      <a:r>
                        <a:rPr lang="de-DE" sz="1600" dirty="0" smtClean="0"/>
                        <a:t>Regina Below</a:t>
                      </a:r>
                      <a:endParaRPr lang="de-DE" sz="1600" dirty="0"/>
                    </a:p>
                  </a:txBody>
                  <a:tcPr/>
                </a:tc>
                <a:tc>
                  <a:txBody>
                    <a:bodyPr/>
                    <a:lstStyle/>
                    <a:p>
                      <a:r>
                        <a:rPr lang="de-DE" sz="1600" dirty="0" smtClean="0"/>
                        <a:t>CRED</a:t>
                      </a:r>
                      <a:endParaRPr lang="de-DE" sz="1600" dirty="0"/>
                    </a:p>
                  </a:txBody>
                  <a:tcPr/>
                </a:tc>
                <a:tc>
                  <a:txBody>
                    <a:bodyPr/>
                    <a:lstStyle/>
                    <a:p>
                      <a:r>
                        <a:rPr lang="de-DE" sz="1600" dirty="0" err="1" smtClean="0"/>
                        <a:t>Belgium</a:t>
                      </a:r>
                      <a:endParaRPr lang="de-DE" sz="1600" dirty="0"/>
                    </a:p>
                  </a:txBody>
                  <a:tcPr/>
                </a:tc>
              </a:tr>
              <a:tr h="348903">
                <a:tc>
                  <a:txBody>
                    <a:bodyPr/>
                    <a:lstStyle/>
                    <a:p>
                      <a:r>
                        <a:rPr lang="de-DE" sz="1600" dirty="0" smtClean="0"/>
                        <a:t>Lucia </a:t>
                      </a:r>
                      <a:r>
                        <a:rPr lang="de-DE" sz="1600" dirty="0" err="1" smtClean="0"/>
                        <a:t>Bevere</a:t>
                      </a:r>
                      <a:endParaRPr lang="de-DE" sz="1600" dirty="0"/>
                    </a:p>
                  </a:txBody>
                  <a:tcPr/>
                </a:tc>
                <a:tc>
                  <a:txBody>
                    <a:bodyPr/>
                    <a:lstStyle/>
                    <a:p>
                      <a:r>
                        <a:rPr lang="de-DE" sz="1600" dirty="0" smtClean="0"/>
                        <a:t>Swiss</a:t>
                      </a:r>
                      <a:r>
                        <a:rPr lang="de-DE" sz="1600" baseline="0" dirty="0" smtClean="0"/>
                        <a:t> Re</a:t>
                      </a:r>
                      <a:endParaRPr lang="de-DE" sz="1600" dirty="0"/>
                    </a:p>
                  </a:txBody>
                  <a:tcPr/>
                </a:tc>
                <a:tc>
                  <a:txBody>
                    <a:bodyPr/>
                    <a:lstStyle/>
                    <a:p>
                      <a:r>
                        <a:rPr lang="de-DE" sz="1600" dirty="0" err="1" smtClean="0"/>
                        <a:t>Switzerland</a:t>
                      </a:r>
                      <a:endParaRPr lang="de-DE" sz="1600" dirty="0"/>
                    </a:p>
                  </a:txBody>
                  <a:tcPr/>
                </a:tc>
              </a:tr>
              <a:tr h="348903">
                <a:tc>
                  <a:txBody>
                    <a:bodyPr/>
                    <a:lstStyle/>
                    <a:p>
                      <a:r>
                        <a:rPr lang="de-DE" sz="1600" dirty="0" smtClean="0"/>
                        <a:t>Salvano  Briceno</a:t>
                      </a:r>
                      <a:endParaRPr lang="de-DE" sz="1600" dirty="0"/>
                    </a:p>
                  </a:txBody>
                  <a:tcPr/>
                </a:tc>
                <a:tc>
                  <a:txBody>
                    <a:bodyPr/>
                    <a:lstStyle/>
                    <a:p>
                      <a:r>
                        <a:rPr lang="de-DE" sz="1600" dirty="0" smtClean="0"/>
                        <a:t>IRDR</a:t>
                      </a:r>
                      <a:endParaRPr lang="de-DE" sz="1600" dirty="0"/>
                    </a:p>
                  </a:txBody>
                  <a:tcPr/>
                </a:tc>
                <a:tc>
                  <a:txBody>
                    <a:bodyPr/>
                    <a:lstStyle/>
                    <a:p>
                      <a:r>
                        <a:rPr lang="de-DE" sz="1600" dirty="0" err="1" smtClean="0"/>
                        <a:t>Switzerland</a:t>
                      </a:r>
                      <a:endParaRPr lang="de-DE" sz="1600" dirty="0"/>
                    </a:p>
                  </a:txBody>
                  <a:tcPr/>
                </a:tc>
              </a:tr>
              <a:tr h="348903">
                <a:tc>
                  <a:txBody>
                    <a:bodyPr/>
                    <a:lstStyle/>
                    <a:p>
                      <a:r>
                        <a:rPr lang="de-DE" sz="1600" dirty="0" smtClean="0"/>
                        <a:t>Robert Chen</a:t>
                      </a:r>
                      <a:endParaRPr lang="de-DE" sz="1600" dirty="0"/>
                    </a:p>
                  </a:txBody>
                  <a:tcPr/>
                </a:tc>
                <a:tc>
                  <a:txBody>
                    <a:bodyPr/>
                    <a:lstStyle/>
                    <a:p>
                      <a:r>
                        <a:rPr lang="de-DE" sz="1600" dirty="0" smtClean="0"/>
                        <a:t>Columbia University</a:t>
                      </a:r>
                      <a:endParaRPr lang="de-DE" sz="1600" dirty="0"/>
                    </a:p>
                  </a:txBody>
                  <a:tcPr/>
                </a:tc>
                <a:tc>
                  <a:txBody>
                    <a:bodyPr/>
                    <a:lstStyle/>
                    <a:p>
                      <a:r>
                        <a:rPr lang="de-DE" sz="1600" dirty="0" smtClean="0"/>
                        <a:t>USA</a:t>
                      </a:r>
                      <a:endParaRPr lang="de-DE" sz="1600" dirty="0"/>
                    </a:p>
                  </a:txBody>
                  <a:tcPr/>
                </a:tc>
              </a:tr>
              <a:tr h="348903">
                <a:tc>
                  <a:txBody>
                    <a:bodyPr/>
                    <a:lstStyle/>
                    <a:p>
                      <a:r>
                        <a:rPr lang="de-DE" sz="1600" dirty="0" smtClean="0"/>
                        <a:t>Susan Cutter</a:t>
                      </a:r>
                      <a:endParaRPr lang="de-DE" sz="1600" dirty="0"/>
                    </a:p>
                  </a:txBody>
                  <a:tcPr/>
                </a:tc>
                <a:tc>
                  <a:txBody>
                    <a:bodyPr/>
                    <a:lstStyle/>
                    <a:p>
                      <a:r>
                        <a:rPr lang="de-DE" sz="1600" dirty="0" smtClean="0"/>
                        <a:t>University</a:t>
                      </a:r>
                      <a:r>
                        <a:rPr lang="de-DE" sz="1600" baseline="0" dirty="0" smtClean="0"/>
                        <a:t> </a:t>
                      </a:r>
                      <a:r>
                        <a:rPr lang="de-DE" sz="1600" baseline="0" dirty="0" err="1" smtClean="0"/>
                        <a:t>of</a:t>
                      </a:r>
                      <a:r>
                        <a:rPr lang="de-DE" sz="1600" baseline="0" dirty="0" smtClean="0"/>
                        <a:t> South Carolina</a:t>
                      </a:r>
                      <a:endParaRPr lang="de-DE" sz="1600" dirty="0"/>
                    </a:p>
                  </a:txBody>
                  <a:tcPr/>
                </a:tc>
                <a:tc>
                  <a:txBody>
                    <a:bodyPr/>
                    <a:lstStyle/>
                    <a:p>
                      <a:r>
                        <a:rPr lang="de-DE" sz="1600" dirty="0" smtClean="0"/>
                        <a:t>USA</a:t>
                      </a:r>
                      <a:endParaRPr lang="de-DE" sz="1600" dirty="0"/>
                    </a:p>
                  </a:txBody>
                  <a:tcPr/>
                </a:tc>
              </a:tr>
              <a:tr h="348903">
                <a:tc>
                  <a:txBody>
                    <a:bodyPr/>
                    <a:lstStyle/>
                    <a:p>
                      <a:r>
                        <a:rPr lang="de-DE" sz="1600" dirty="0" smtClean="0"/>
                        <a:t>Daniel Ehrlich</a:t>
                      </a:r>
                      <a:endParaRPr lang="de-DE" sz="1600" dirty="0"/>
                    </a:p>
                  </a:txBody>
                  <a:tcPr/>
                </a:tc>
                <a:tc>
                  <a:txBody>
                    <a:bodyPr/>
                    <a:lstStyle/>
                    <a:p>
                      <a:r>
                        <a:rPr lang="de-DE" sz="1600" dirty="0" smtClean="0"/>
                        <a:t>EC</a:t>
                      </a:r>
                      <a:r>
                        <a:rPr lang="de-DE" sz="1600" baseline="0" dirty="0" smtClean="0"/>
                        <a:t> Joint Research </a:t>
                      </a:r>
                      <a:r>
                        <a:rPr lang="de-DE" sz="1600" baseline="0" dirty="0" err="1" smtClean="0"/>
                        <a:t>Centre</a:t>
                      </a:r>
                      <a:endParaRPr lang="de-DE" sz="1600" dirty="0"/>
                    </a:p>
                  </a:txBody>
                  <a:tcPr/>
                </a:tc>
                <a:tc>
                  <a:txBody>
                    <a:bodyPr/>
                    <a:lstStyle/>
                    <a:p>
                      <a:r>
                        <a:rPr lang="de-DE" sz="1600" dirty="0" err="1" smtClean="0"/>
                        <a:t>Italy</a:t>
                      </a:r>
                      <a:endParaRPr lang="de-DE" sz="1600" dirty="0"/>
                    </a:p>
                  </a:txBody>
                  <a:tcPr/>
                </a:tc>
              </a:tr>
              <a:tr h="348903">
                <a:tc>
                  <a:txBody>
                    <a:bodyPr/>
                    <a:lstStyle/>
                    <a:p>
                      <a:r>
                        <a:rPr lang="de-DE" sz="1600" dirty="0" smtClean="0"/>
                        <a:t>Wei-Sen</a:t>
                      </a:r>
                      <a:r>
                        <a:rPr lang="de-DE" sz="1600" baseline="0" dirty="0" smtClean="0"/>
                        <a:t> Li</a:t>
                      </a:r>
                      <a:endParaRPr lang="de-DE" sz="1600" dirty="0"/>
                    </a:p>
                  </a:txBody>
                  <a:tcPr/>
                </a:tc>
                <a:tc>
                  <a:txBody>
                    <a:bodyPr/>
                    <a:lstStyle/>
                    <a:p>
                      <a:r>
                        <a:rPr lang="de-DE" sz="1600" dirty="0" smtClean="0"/>
                        <a:t>National S&amp;T</a:t>
                      </a:r>
                      <a:r>
                        <a:rPr lang="de-DE" sz="1600" baseline="0" dirty="0" smtClean="0"/>
                        <a:t> Center </a:t>
                      </a:r>
                      <a:r>
                        <a:rPr lang="de-DE" sz="1600" baseline="0" dirty="0" err="1" smtClean="0"/>
                        <a:t>for</a:t>
                      </a:r>
                      <a:r>
                        <a:rPr lang="de-DE" sz="1600" baseline="0" dirty="0" smtClean="0"/>
                        <a:t> Disaster </a:t>
                      </a:r>
                      <a:r>
                        <a:rPr lang="de-DE" sz="1600" baseline="0" dirty="0" err="1" smtClean="0"/>
                        <a:t>Reduction</a:t>
                      </a:r>
                      <a:endParaRPr lang="de-DE" sz="1600" dirty="0"/>
                    </a:p>
                  </a:txBody>
                  <a:tcPr/>
                </a:tc>
                <a:tc>
                  <a:txBody>
                    <a:bodyPr/>
                    <a:lstStyle/>
                    <a:p>
                      <a:r>
                        <a:rPr lang="de-DE" sz="1600" dirty="0" smtClean="0"/>
                        <a:t>Taipei</a:t>
                      </a:r>
                      <a:endParaRPr lang="de-DE" sz="1600" dirty="0"/>
                    </a:p>
                  </a:txBody>
                  <a:tcPr/>
                </a:tc>
              </a:tr>
              <a:tr h="348903">
                <a:tc>
                  <a:txBody>
                    <a:bodyPr/>
                    <a:lstStyle/>
                    <a:p>
                      <a:r>
                        <a:rPr lang="de-DE" sz="1600" dirty="0" smtClean="0"/>
                        <a:t>Mustapha </a:t>
                      </a:r>
                      <a:r>
                        <a:rPr lang="de-DE" sz="1600" dirty="0" err="1" smtClean="0"/>
                        <a:t>Mokkrane</a:t>
                      </a:r>
                      <a:endParaRPr lang="de-DE" sz="1600" dirty="0"/>
                    </a:p>
                  </a:txBody>
                  <a:tcPr/>
                </a:tc>
                <a:tc>
                  <a:txBody>
                    <a:bodyPr/>
                    <a:lstStyle/>
                    <a:p>
                      <a:r>
                        <a:rPr lang="de-DE" sz="1600" dirty="0" smtClean="0"/>
                        <a:t>World Data System</a:t>
                      </a:r>
                      <a:endParaRPr lang="de-DE" sz="1600" dirty="0"/>
                    </a:p>
                  </a:txBody>
                  <a:tcPr/>
                </a:tc>
                <a:tc>
                  <a:txBody>
                    <a:bodyPr/>
                    <a:lstStyle/>
                    <a:p>
                      <a:r>
                        <a:rPr lang="de-DE" sz="1600" dirty="0" smtClean="0"/>
                        <a:t>Japan</a:t>
                      </a:r>
                      <a:endParaRPr lang="de-DE" sz="1600" dirty="0"/>
                    </a:p>
                  </a:txBody>
                  <a:tcPr/>
                </a:tc>
              </a:tr>
              <a:tr h="348903">
                <a:tc>
                  <a:txBody>
                    <a:bodyPr/>
                    <a:lstStyle/>
                    <a:p>
                      <a:r>
                        <a:rPr lang="de-DE" sz="1600" dirty="0" smtClean="0"/>
                        <a:t>Maria </a:t>
                      </a:r>
                      <a:r>
                        <a:rPr lang="de-DE" sz="1600" dirty="0" err="1" smtClean="0"/>
                        <a:t>Patek</a:t>
                      </a:r>
                      <a:endParaRPr lang="de-DE" sz="1600" dirty="0"/>
                    </a:p>
                  </a:txBody>
                  <a:tcPr/>
                </a:tc>
                <a:tc>
                  <a:txBody>
                    <a:bodyPr/>
                    <a:lstStyle/>
                    <a:p>
                      <a:r>
                        <a:rPr lang="de-DE" sz="1600" dirty="0" err="1" smtClean="0"/>
                        <a:t>Government</a:t>
                      </a:r>
                      <a:r>
                        <a:rPr lang="de-DE" sz="1600" baseline="0" dirty="0" smtClean="0"/>
                        <a:t> Austria</a:t>
                      </a:r>
                      <a:endParaRPr lang="de-DE" sz="1600" dirty="0"/>
                    </a:p>
                  </a:txBody>
                  <a:tcPr/>
                </a:tc>
                <a:tc>
                  <a:txBody>
                    <a:bodyPr/>
                    <a:lstStyle/>
                    <a:p>
                      <a:r>
                        <a:rPr lang="de-DE" sz="1600" dirty="0" smtClean="0"/>
                        <a:t>Austria</a:t>
                      </a:r>
                      <a:endParaRPr lang="de-DE" sz="1600" dirty="0"/>
                    </a:p>
                  </a:txBody>
                  <a:tcPr/>
                </a:tc>
              </a:tr>
              <a:tr h="348903">
                <a:tc>
                  <a:txBody>
                    <a:bodyPr/>
                    <a:lstStyle/>
                    <a:p>
                      <a:r>
                        <a:rPr lang="de-DE" sz="1600" dirty="0" smtClean="0"/>
                        <a:t>Kiyoshi </a:t>
                      </a:r>
                      <a:r>
                        <a:rPr lang="de-DE" sz="1600" dirty="0" err="1" smtClean="0"/>
                        <a:t>Natori</a:t>
                      </a:r>
                      <a:endParaRPr lang="de-DE" sz="1600" dirty="0"/>
                    </a:p>
                  </a:txBody>
                  <a:tcPr/>
                </a:tc>
                <a:tc>
                  <a:txBody>
                    <a:bodyPr/>
                    <a:lstStyle/>
                    <a:p>
                      <a:r>
                        <a:rPr lang="de-DE" sz="1600" dirty="0" smtClean="0"/>
                        <a:t>Asian Disaster </a:t>
                      </a:r>
                      <a:r>
                        <a:rPr lang="de-DE" sz="1600" dirty="0" err="1" smtClean="0"/>
                        <a:t>Reduction</a:t>
                      </a:r>
                      <a:r>
                        <a:rPr lang="de-DE" sz="1600" dirty="0" smtClean="0"/>
                        <a:t> Center</a:t>
                      </a:r>
                      <a:endParaRPr lang="de-DE" sz="1600" dirty="0"/>
                    </a:p>
                  </a:txBody>
                  <a:tcPr/>
                </a:tc>
                <a:tc>
                  <a:txBody>
                    <a:bodyPr/>
                    <a:lstStyle/>
                    <a:p>
                      <a:r>
                        <a:rPr lang="de-DE" sz="1600" dirty="0" smtClean="0"/>
                        <a:t>Japan</a:t>
                      </a:r>
                      <a:endParaRPr lang="de-DE" sz="1600" dirty="0"/>
                    </a:p>
                  </a:txBody>
                  <a:tcPr/>
                </a:tc>
              </a:tr>
              <a:tr h="348903">
                <a:tc>
                  <a:txBody>
                    <a:bodyPr/>
                    <a:lstStyle/>
                    <a:p>
                      <a:r>
                        <a:rPr lang="de-DE" sz="1600" dirty="0" smtClean="0"/>
                        <a:t>Adam Smith</a:t>
                      </a:r>
                      <a:endParaRPr lang="de-DE" sz="1600" dirty="0"/>
                    </a:p>
                  </a:txBody>
                  <a:tcPr/>
                </a:tc>
                <a:tc>
                  <a:txBody>
                    <a:bodyPr/>
                    <a:lstStyle/>
                    <a:p>
                      <a:r>
                        <a:rPr lang="de-DE" sz="1600" dirty="0" smtClean="0"/>
                        <a:t>National </a:t>
                      </a:r>
                      <a:r>
                        <a:rPr lang="de-DE" sz="1600" dirty="0" err="1" smtClean="0"/>
                        <a:t>Climatic</a:t>
                      </a:r>
                      <a:r>
                        <a:rPr lang="de-DE" sz="1600" dirty="0" smtClean="0"/>
                        <a:t> Data Center, NOAA</a:t>
                      </a:r>
                      <a:endParaRPr lang="de-DE" sz="1600" dirty="0"/>
                    </a:p>
                  </a:txBody>
                  <a:tcPr/>
                </a:tc>
                <a:tc>
                  <a:txBody>
                    <a:bodyPr/>
                    <a:lstStyle/>
                    <a:p>
                      <a:r>
                        <a:rPr lang="de-DE" sz="1600" dirty="0" smtClean="0"/>
                        <a:t>USA</a:t>
                      </a:r>
                      <a:endParaRPr lang="de-DE" sz="1600" dirty="0"/>
                    </a:p>
                  </a:txBody>
                  <a:tcPr/>
                </a:tc>
              </a:tr>
              <a:tr h="348903">
                <a:tc>
                  <a:txBody>
                    <a:bodyPr/>
                    <a:lstStyle/>
                    <a:p>
                      <a:r>
                        <a:rPr lang="de-DE" sz="1600" dirty="0" smtClean="0"/>
                        <a:t>Kuniyoshi Takeuchi</a:t>
                      </a:r>
                      <a:endParaRPr lang="de-DE" sz="1600" dirty="0"/>
                    </a:p>
                  </a:txBody>
                  <a:tcPr/>
                </a:tc>
                <a:tc>
                  <a:txBody>
                    <a:bodyPr/>
                    <a:lstStyle/>
                    <a:p>
                      <a:r>
                        <a:rPr lang="de-DE" sz="1600" dirty="0" smtClean="0"/>
                        <a:t>International </a:t>
                      </a:r>
                      <a:r>
                        <a:rPr lang="de-DE" sz="1600" dirty="0" err="1" smtClean="0"/>
                        <a:t>Centre</a:t>
                      </a:r>
                      <a:r>
                        <a:rPr lang="de-DE" sz="1600" dirty="0" smtClean="0"/>
                        <a:t> </a:t>
                      </a:r>
                      <a:r>
                        <a:rPr lang="de-DE" sz="1600" dirty="0" err="1" smtClean="0"/>
                        <a:t>for</a:t>
                      </a:r>
                      <a:r>
                        <a:rPr lang="de-DE" sz="1600" dirty="0" smtClean="0"/>
                        <a:t> </a:t>
                      </a:r>
                      <a:r>
                        <a:rPr lang="de-DE" sz="1600" dirty="0" err="1" smtClean="0"/>
                        <a:t>Water</a:t>
                      </a:r>
                      <a:r>
                        <a:rPr lang="de-DE" sz="1600" dirty="0" smtClean="0"/>
                        <a:t> </a:t>
                      </a:r>
                      <a:r>
                        <a:rPr lang="de-DE" sz="1600" dirty="0" err="1" smtClean="0"/>
                        <a:t>Hazard</a:t>
                      </a:r>
                      <a:r>
                        <a:rPr lang="de-DE" sz="1600" dirty="0" smtClean="0"/>
                        <a:t> Risk Management</a:t>
                      </a:r>
                      <a:endParaRPr lang="de-DE" sz="1600" dirty="0"/>
                    </a:p>
                  </a:txBody>
                  <a:tcPr/>
                </a:tc>
                <a:tc>
                  <a:txBody>
                    <a:bodyPr/>
                    <a:lstStyle/>
                    <a:p>
                      <a:r>
                        <a:rPr lang="de-DE" sz="1600" dirty="0" smtClean="0"/>
                        <a:t>Japan</a:t>
                      </a:r>
                      <a:endParaRPr lang="de-DE" sz="1600" dirty="0"/>
                    </a:p>
                  </a:txBody>
                  <a:tcPr/>
                </a:tc>
              </a:tr>
              <a:tr h="348903">
                <a:tc>
                  <a:txBody>
                    <a:bodyPr/>
                    <a:lstStyle/>
                    <a:p>
                      <a:r>
                        <a:rPr lang="de-DE" sz="1600" dirty="0" smtClean="0"/>
                        <a:t>Wirtz Angelika</a:t>
                      </a:r>
                      <a:endParaRPr lang="de-DE" sz="1600" dirty="0"/>
                    </a:p>
                  </a:txBody>
                  <a:tcPr/>
                </a:tc>
                <a:tc>
                  <a:txBody>
                    <a:bodyPr/>
                    <a:lstStyle/>
                    <a:p>
                      <a:r>
                        <a:rPr lang="de-DE" sz="1600" dirty="0" smtClean="0"/>
                        <a:t>Munich Re</a:t>
                      </a:r>
                      <a:endParaRPr lang="de-DE" sz="1600" dirty="0"/>
                    </a:p>
                  </a:txBody>
                  <a:tcPr/>
                </a:tc>
                <a:tc>
                  <a:txBody>
                    <a:bodyPr/>
                    <a:lstStyle/>
                    <a:p>
                      <a:r>
                        <a:rPr lang="de-DE" sz="1600" dirty="0" smtClean="0"/>
                        <a:t>Germany</a:t>
                      </a:r>
                      <a:endParaRPr lang="de-DE" sz="1600" dirty="0"/>
                    </a:p>
                  </a:txBody>
                  <a:tcPr/>
                </a:tc>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5364088" y="0"/>
            <a:ext cx="2089150" cy="963613"/>
          </a:xfrm>
          <a:prstGeom prst="rect">
            <a:avLst/>
          </a:prstGeom>
          <a:noFill/>
          <a:ln w="9525">
            <a:noFill/>
            <a:miter lim="800000"/>
            <a:headEnd/>
            <a:tailEnd/>
          </a:ln>
        </p:spPr>
      </p:pic>
      <p:sp>
        <p:nvSpPr>
          <p:cNvPr id="6" name="Text Box 49"/>
          <p:cNvSpPr txBox="1">
            <a:spLocks noChangeArrowheads="1"/>
          </p:cNvSpPr>
          <p:nvPr/>
        </p:nvSpPr>
        <p:spPr bwMode="auto">
          <a:xfrm>
            <a:off x="214313" y="6632575"/>
            <a:ext cx="9144000" cy="123825"/>
          </a:xfrm>
          <a:prstGeom prst="rect">
            <a:avLst/>
          </a:prstGeom>
          <a:noFill/>
          <a:ln w="9525">
            <a:noFill/>
            <a:miter lim="800000"/>
            <a:headEnd/>
            <a:tailEnd/>
          </a:ln>
        </p:spPr>
        <p:txBody>
          <a:bodyPr lIns="0" tIns="0" rIns="0" bIns="0">
            <a:spAutoFit/>
          </a:bodyPr>
          <a:lstStyle/>
          <a:p>
            <a:pPr>
              <a:spcBef>
                <a:spcPct val="10000"/>
              </a:spcBef>
            </a:pPr>
            <a:r>
              <a:rPr lang="de-DE" sz="800" dirty="0">
                <a:solidFill>
                  <a:schemeClr val="tx2"/>
                </a:solidFill>
              </a:rPr>
              <a:t>© </a:t>
            </a:r>
            <a:r>
              <a:rPr lang="de-DE" sz="800" dirty="0" smtClean="0">
                <a:solidFill>
                  <a:schemeClr val="tx2"/>
                </a:solidFill>
              </a:rPr>
              <a:t>2012 </a:t>
            </a:r>
            <a:r>
              <a:rPr lang="de-DE" sz="800" dirty="0">
                <a:solidFill>
                  <a:schemeClr val="tx2"/>
                </a:solidFill>
              </a:rPr>
              <a:t>Münchener Rückversicherungs-Gesellschaft, </a:t>
            </a:r>
            <a:r>
              <a:rPr lang="de-DE" sz="800" dirty="0" err="1">
                <a:solidFill>
                  <a:schemeClr val="tx2"/>
                </a:solidFill>
              </a:rPr>
              <a:t>Geo</a:t>
            </a:r>
            <a:r>
              <a:rPr lang="de-DE" sz="800" dirty="0">
                <a:solidFill>
                  <a:schemeClr val="tx2"/>
                </a:solidFill>
              </a:rPr>
              <a:t> </a:t>
            </a:r>
            <a:r>
              <a:rPr lang="de-DE" sz="800" dirty="0" err="1">
                <a:solidFill>
                  <a:schemeClr val="tx2"/>
                </a:solidFill>
              </a:rPr>
              <a:t>Risks</a:t>
            </a:r>
            <a:r>
              <a:rPr lang="de-DE" sz="800" dirty="0">
                <a:solidFill>
                  <a:schemeClr val="tx2"/>
                </a:solidFill>
              </a:rPr>
              <a:t> Research, </a:t>
            </a:r>
            <a:r>
              <a:rPr lang="de-DE" sz="800" dirty="0" err="1">
                <a:solidFill>
                  <a:schemeClr val="tx2"/>
                </a:solidFill>
              </a:rPr>
              <a:t>NatCatSERVICE</a:t>
            </a:r>
            <a:r>
              <a:rPr lang="de-DE" sz="800" dirty="0">
                <a:solidFill>
                  <a:schemeClr val="tx2"/>
                </a:solidFill>
              </a:rPr>
              <a:t>  –  </a:t>
            </a:r>
            <a:r>
              <a:rPr lang="de-DE" sz="800" dirty="0" err="1" smtClean="0">
                <a:solidFill>
                  <a:schemeClr val="tx2"/>
                </a:solidFill>
              </a:rPr>
              <a:t>October</a:t>
            </a:r>
            <a:r>
              <a:rPr lang="de-DE" sz="800" dirty="0" smtClean="0">
                <a:solidFill>
                  <a:schemeClr val="tx2"/>
                </a:solidFill>
              </a:rPr>
              <a:t> 2012</a:t>
            </a:r>
            <a:endParaRPr lang="en-US" sz="8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6" name="Rechteck 5"/>
          <p:cNvSpPr/>
          <p:nvPr/>
        </p:nvSpPr>
        <p:spPr>
          <a:xfrm>
            <a:off x="251520" y="1556792"/>
            <a:ext cx="8496944" cy="646331"/>
          </a:xfrm>
          <a:prstGeom prst="rect">
            <a:avLst/>
          </a:prstGeom>
        </p:spPr>
        <p:txBody>
          <a:bodyPr wrap="square">
            <a:spAutoFit/>
          </a:bodyPr>
          <a:lstStyle/>
          <a:p>
            <a:r>
              <a:rPr lang="en-US" dirty="0" smtClean="0"/>
              <a:t>Participants</a:t>
            </a:r>
          </a:p>
          <a:p>
            <a:endParaRPr lang="en-US" dirty="0" smtClean="0"/>
          </a:p>
        </p:txBody>
      </p:sp>
      <p:pic>
        <p:nvPicPr>
          <p:cNvPr id="105473" name="Picture 1"/>
          <p:cNvPicPr>
            <a:picLocks noChangeAspect="1" noChangeArrowheads="1"/>
          </p:cNvPicPr>
          <p:nvPr/>
        </p:nvPicPr>
        <p:blipFill>
          <a:blip r:embed="rId3" cstate="print"/>
          <a:srcRect/>
          <a:stretch>
            <a:fillRect/>
          </a:stretch>
        </p:blipFill>
        <p:spPr bwMode="auto">
          <a:xfrm>
            <a:off x="179512" y="2204864"/>
            <a:ext cx="6000750" cy="4124325"/>
          </a:xfrm>
          <a:prstGeom prst="rect">
            <a:avLst/>
          </a:prstGeom>
          <a:noFill/>
          <a:ln w="9525">
            <a:noFill/>
            <a:miter lim="800000"/>
            <a:headEnd/>
            <a:tailEnd/>
          </a:ln>
        </p:spPr>
      </p:pic>
      <p:pic>
        <p:nvPicPr>
          <p:cNvPr id="105474" name="Picture 2"/>
          <p:cNvPicPr>
            <a:picLocks noChangeAspect="1" noChangeArrowheads="1"/>
          </p:cNvPicPr>
          <p:nvPr/>
        </p:nvPicPr>
        <p:blipFill>
          <a:blip r:embed="rId4" cstate="print"/>
          <a:srcRect/>
          <a:stretch>
            <a:fillRect/>
          </a:stretch>
        </p:blipFill>
        <p:spPr bwMode="auto">
          <a:xfrm>
            <a:off x="6372200" y="2204864"/>
            <a:ext cx="1923389"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5" name="Rechteck 4"/>
          <p:cNvSpPr/>
          <p:nvPr/>
        </p:nvSpPr>
        <p:spPr>
          <a:xfrm>
            <a:off x="323528" y="1484784"/>
            <a:ext cx="8136904" cy="4308872"/>
          </a:xfrm>
          <a:prstGeom prst="rect">
            <a:avLst/>
          </a:prstGeom>
        </p:spPr>
        <p:txBody>
          <a:bodyPr wrap="square">
            <a:spAutoFit/>
          </a:bodyPr>
          <a:lstStyle/>
          <a:p>
            <a:pPr lvl="0"/>
            <a:r>
              <a:rPr lang="en-US" sz="2000" b="1" dirty="0" smtClean="0"/>
              <a:t>Approval of DATA WG members.</a:t>
            </a:r>
            <a:r>
              <a:rPr lang="en-US" b="1" dirty="0" smtClean="0"/>
              <a:t>  </a:t>
            </a:r>
            <a:endParaRPr lang="en-US" dirty="0" smtClean="0"/>
          </a:p>
          <a:p>
            <a:pPr lvl="0"/>
            <a:endParaRPr lang="en-US" b="1" dirty="0" smtClean="0"/>
          </a:p>
          <a:p>
            <a:pPr lvl="0"/>
            <a:r>
              <a:rPr lang="en-US" dirty="0" smtClean="0"/>
              <a:t>Formally constitute the WG with a core membership of interested and experienced data providers, compilers and users.  </a:t>
            </a:r>
          </a:p>
          <a:p>
            <a:pPr lvl="0"/>
            <a:r>
              <a:rPr lang="en-US" dirty="0" smtClean="0"/>
              <a:t>We anticipate that as topics vary the core membership will be enhanced by subject matter expertise as needed.  </a:t>
            </a:r>
          </a:p>
          <a:p>
            <a:pPr lvl="0"/>
            <a:r>
              <a:rPr lang="en-US" dirty="0" smtClean="0"/>
              <a:t>The flexibility in the membership enables the DATA WG to be responsive to changes in the data landscape caused by improvements in data collection, methodologies, and technologies for database management. </a:t>
            </a:r>
          </a:p>
          <a:p>
            <a:pPr lvl="0"/>
            <a:r>
              <a:rPr lang="en-US" dirty="0" smtClean="0"/>
              <a:t>One the core membership has been approved by IRDR Science Committee it will be posted to the website along with the goals and work plan for 2013-2014. </a:t>
            </a:r>
          </a:p>
          <a:p>
            <a:pPr lvl="0"/>
            <a:endParaRPr lang="en-US" dirty="0" smtClean="0"/>
          </a:p>
          <a:p>
            <a:pPr lvl="0"/>
            <a:endParaRPr lang="de-DE" dirty="0" smtClean="0"/>
          </a:p>
          <a:p>
            <a:r>
              <a:rPr lang="en-US" sz="2000" b="1" dirty="0" smtClean="0">
                <a:solidFill>
                  <a:srgbClr val="FF0000"/>
                </a:solidFill>
              </a:rPr>
              <a:t>Timeline:  December 2012</a:t>
            </a:r>
            <a:endParaRPr lang="de-DE" sz="20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100353" name="Rectangle 1"/>
          <p:cNvSpPr>
            <a:spLocks noChangeArrowheads="1"/>
          </p:cNvSpPr>
          <p:nvPr/>
        </p:nvSpPr>
        <p:spPr bwMode="auto">
          <a:xfrm>
            <a:off x="0" y="1768482"/>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tabLst/>
            </a:pPr>
            <a:r>
              <a:rPr kumimoji="0" lang="en-US" sz="2000" b="1" u="none" strike="noStrike" cap="none" normalizeH="0" baseline="0" dirty="0" smtClean="0">
                <a:ln>
                  <a:noFill/>
                </a:ln>
                <a:solidFill>
                  <a:schemeClr val="tx1"/>
                </a:solidFill>
                <a:effectLst/>
                <a:ea typeface="Calibri" pitchFamily="34" charset="0"/>
                <a:cs typeface="Times New Roman" pitchFamily="18" charset="0"/>
              </a:rPr>
              <a:t>Establish a list-serve for DATA WG. </a:t>
            </a:r>
          </a:p>
          <a:p>
            <a:pPr marL="0" marR="0" lvl="0" indent="457200" algn="l" defTabSz="914400" rtl="0" eaLnBrk="1" fontAlgn="base" latinLnBrk="0" hangingPunct="1">
              <a:lnSpc>
                <a:spcPct val="100000"/>
              </a:lnSpc>
              <a:spcBef>
                <a:spcPct val="0"/>
              </a:spcBef>
              <a:spcAft>
                <a:spcPct val="0"/>
              </a:spcAft>
              <a:buClrTx/>
              <a:buSzTx/>
              <a:tabLst/>
            </a:pPr>
            <a:endParaRPr kumimoji="0" lang="en-US" sz="2000" b="1" u="none" strike="noStrike" cap="none" normalizeH="0" baseline="0" dirty="0" smtClean="0">
              <a:ln>
                <a:noFill/>
              </a:ln>
              <a:solidFill>
                <a:schemeClr val="tx1"/>
              </a:solidFill>
              <a:effectLst/>
              <a:ea typeface="Calibri"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tabLst/>
            </a:pPr>
            <a:r>
              <a:rPr lang="en-US" sz="2000" dirty="0" smtClean="0">
                <a:ea typeface="Calibri" pitchFamily="34" charset="0"/>
                <a:cs typeface="Times New Roman" pitchFamily="18" charset="0"/>
              </a:rPr>
              <a:t>To f</a:t>
            </a:r>
            <a:r>
              <a:rPr kumimoji="0" lang="en-US" sz="2000" b="0" u="none" strike="noStrike" cap="none" normalizeH="0" baseline="0" dirty="0" smtClean="0">
                <a:ln>
                  <a:noFill/>
                </a:ln>
                <a:solidFill>
                  <a:schemeClr val="tx1"/>
                </a:solidFill>
                <a:effectLst/>
                <a:ea typeface="Calibri" pitchFamily="34" charset="0"/>
                <a:cs typeface="Times New Roman" pitchFamily="18" charset="0"/>
              </a:rPr>
              <a:t>acilitate communication about technical database issues, </a:t>
            </a:r>
          </a:p>
          <a:p>
            <a:pPr marL="0" marR="0" lvl="0" indent="457200" algn="l" defTabSz="914400" rtl="0" eaLnBrk="1" fontAlgn="base" latinLnBrk="0" hangingPunct="1">
              <a:lnSpc>
                <a:spcPct val="100000"/>
              </a:lnSpc>
              <a:spcBef>
                <a:spcPct val="0"/>
              </a:spcBef>
              <a:spcAft>
                <a:spcPct val="0"/>
              </a:spcAft>
              <a:buClrTx/>
              <a:buSzTx/>
              <a:tabLst/>
            </a:pPr>
            <a:r>
              <a:rPr kumimoji="0" lang="en-US" sz="2000" b="0" u="none" strike="noStrike" cap="none" normalizeH="0" baseline="0" dirty="0" smtClean="0">
                <a:ln>
                  <a:noFill/>
                </a:ln>
                <a:solidFill>
                  <a:schemeClr val="tx1"/>
                </a:solidFill>
                <a:effectLst/>
                <a:ea typeface="Calibri" pitchFamily="34" charset="0"/>
                <a:cs typeface="Times New Roman" pitchFamily="18" charset="0"/>
              </a:rPr>
              <a:t>exchange of ideas and queries about database compilation, </a:t>
            </a:r>
          </a:p>
          <a:p>
            <a:pPr marL="0" marR="0" lvl="0" indent="457200" algn="l" defTabSz="914400" rtl="0" eaLnBrk="1" fontAlgn="base" latinLnBrk="0" hangingPunct="1">
              <a:lnSpc>
                <a:spcPct val="100000"/>
              </a:lnSpc>
              <a:spcBef>
                <a:spcPct val="0"/>
              </a:spcBef>
              <a:spcAft>
                <a:spcPct val="0"/>
              </a:spcAft>
              <a:buClrTx/>
              <a:buSzTx/>
              <a:tabLst/>
            </a:pPr>
            <a:r>
              <a:rPr kumimoji="0" lang="en-US" sz="2000" b="0" u="none" strike="noStrike" cap="none" normalizeH="0" baseline="0" dirty="0" smtClean="0">
                <a:ln>
                  <a:noFill/>
                </a:ln>
                <a:solidFill>
                  <a:schemeClr val="tx1"/>
                </a:solidFill>
                <a:effectLst/>
                <a:ea typeface="Calibri" pitchFamily="34" charset="0"/>
                <a:cs typeface="Times New Roman" pitchFamily="18" charset="0"/>
              </a:rPr>
              <a:t>and a list serve will be established for core members of the WG. </a:t>
            </a:r>
            <a:endParaRPr kumimoji="0" lang="de-DE" sz="2000" b="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pPr>
            <a:endParaRPr kumimoji="0" lang="en-US" sz="2000" b="0" u="none" strike="noStrike" cap="none" normalizeH="0" baseline="0" dirty="0" smtClean="0">
              <a:ln>
                <a:noFill/>
              </a:ln>
              <a:solidFill>
                <a:schemeClr val="tx1"/>
              </a:solidFill>
              <a:effectLst/>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tabLst/>
            </a:pPr>
            <a:endParaRPr lang="en-US" sz="2000" dirty="0" smtClean="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tabLst/>
            </a:pPr>
            <a:r>
              <a:rPr kumimoji="0" lang="en-US" sz="2000" b="1" u="none" strike="noStrike" cap="none" normalizeH="0" baseline="0" dirty="0" smtClean="0">
                <a:ln>
                  <a:noFill/>
                </a:ln>
                <a:solidFill>
                  <a:srgbClr val="FF0000"/>
                </a:solidFill>
                <a:effectLst/>
                <a:ea typeface="Calibri" pitchFamily="34" charset="0"/>
                <a:cs typeface="Times New Roman" pitchFamily="18" charset="0"/>
              </a:rPr>
              <a:t>Timeline:  December 2012</a:t>
            </a:r>
            <a:endParaRPr kumimoji="0" lang="en-US" sz="2000" b="1" u="none" strike="noStrike" cap="none" normalizeH="0" baseline="0" dirty="0" smtClean="0">
              <a:ln>
                <a:noFill/>
              </a:ln>
              <a:solidFill>
                <a:srgbClr val="FF0000"/>
              </a:solidFill>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101377" name="Rectangle 1"/>
          <p:cNvSpPr>
            <a:spLocks noChangeArrowheads="1"/>
          </p:cNvSpPr>
          <p:nvPr/>
        </p:nvSpPr>
        <p:spPr bwMode="auto">
          <a:xfrm>
            <a:off x="179512" y="1375023"/>
            <a:ext cx="82089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tabLst/>
            </a:pPr>
            <a:r>
              <a:rPr kumimoji="0" lang="en-US" b="1" i="1" u="none" strike="noStrike" cap="none" normalizeH="0" baseline="0" dirty="0" smtClean="0">
                <a:ln>
                  <a:noFill/>
                </a:ln>
                <a:solidFill>
                  <a:schemeClr val="tx1"/>
                </a:solidFill>
                <a:effectLst/>
                <a:ea typeface="Calibri" pitchFamily="34" charset="0"/>
                <a:cs typeface="Times New Roman" pitchFamily="18" charset="0"/>
              </a:rPr>
              <a:t>2</a:t>
            </a:r>
            <a:r>
              <a:rPr kumimoji="0" lang="en-US" b="1" i="1" u="none" strike="noStrike" cap="none" normalizeH="0" baseline="30000" dirty="0" smtClean="0">
                <a:ln>
                  <a:noFill/>
                </a:ln>
                <a:solidFill>
                  <a:schemeClr val="tx1"/>
                </a:solidFill>
                <a:effectLst/>
                <a:ea typeface="Calibri" pitchFamily="34" charset="0"/>
                <a:cs typeface="Times New Roman" pitchFamily="18" charset="0"/>
              </a:rPr>
              <a:t>nd</a:t>
            </a:r>
            <a:r>
              <a:rPr kumimoji="0" lang="en-US" b="1" i="1" u="none" strike="noStrike" cap="none" normalizeH="0" baseline="0" dirty="0" smtClean="0">
                <a:ln>
                  <a:noFill/>
                </a:ln>
                <a:solidFill>
                  <a:schemeClr val="tx1"/>
                </a:solidFill>
                <a:effectLst/>
                <a:ea typeface="Calibri" pitchFamily="34" charset="0"/>
                <a:cs typeface="Times New Roman" pitchFamily="18" charset="0"/>
              </a:rPr>
              <a:t> WG Meeting in April 2013. </a:t>
            </a:r>
          </a:p>
          <a:p>
            <a:pPr marL="0" marR="0" lvl="0" indent="457200" algn="l" defTabSz="914400" rtl="0" eaLnBrk="1" fontAlgn="base" latinLnBrk="0" hangingPunct="1">
              <a:lnSpc>
                <a:spcPct val="100000"/>
              </a:lnSpc>
              <a:spcBef>
                <a:spcPct val="0"/>
              </a:spcBef>
              <a:spcAft>
                <a:spcPct val="0"/>
              </a:spcAft>
              <a:buClrTx/>
              <a:buSzTx/>
              <a:tabLst/>
            </a:pPr>
            <a:r>
              <a:rPr kumimoji="0" lang="en-US" b="1" i="1" u="none" strike="noStrike" cap="none" normalizeH="0" baseline="0" dirty="0" smtClean="0">
                <a:ln>
                  <a:noFill/>
                </a:ln>
                <a:solidFill>
                  <a:schemeClr val="tx1"/>
                </a:solidFill>
                <a:effectLst/>
                <a:ea typeface="Calibri" pitchFamily="34" charset="0"/>
                <a:cs typeface="Times New Roman" pitchFamily="18" charset="0"/>
              </a:rPr>
              <a:t> </a:t>
            </a:r>
            <a:r>
              <a:rPr kumimoji="0" lang="en-US" b="1" i="0" u="none" strike="noStrike" cap="none" normalizeH="0" baseline="0" dirty="0" smtClean="0">
                <a:ln>
                  <a:noFill/>
                </a:ln>
                <a:solidFill>
                  <a:schemeClr val="tx1"/>
                </a:solidFill>
                <a:effectLst/>
                <a:ea typeface="Calibri" pitchFamily="34" charset="0"/>
                <a:cs typeface="Times New Roman" pitchFamily="18" charset="0"/>
              </a:rPr>
              <a:t>Two shorter term action items were identified</a:t>
            </a:r>
          </a:p>
          <a:p>
            <a:pPr marL="0" marR="0" lvl="0" indent="457200" algn="l"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 </a:t>
            </a:r>
            <a:endParaRPr kumimoji="0" lang="de-DE" b="0" i="0" u="none" strike="noStrike" cap="none" normalizeH="0" baseline="0" dirty="0" smtClean="0">
              <a:ln>
                <a:noFill/>
              </a:ln>
              <a:solidFill>
                <a:schemeClr val="tx1"/>
              </a:solidFill>
              <a:effectLst/>
              <a:cs typeface="Arial" pitchFamily="34" charset="0"/>
            </a:endParaRPr>
          </a:p>
          <a:p>
            <a:pPr marL="685800" lvl="1" indent="-228600" eaLnBrk="0" fontAlgn="base" hangingPunct="0">
              <a:spcBef>
                <a:spcPct val="0"/>
              </a:spcBef>
              <a:spcAft>
                <a:spcPct val="0"/>
              </a:spcAft>
            </a:pPr>
            <a:r>
              <a:rPr kumimoji="0" lang="en-US" b="1" i="0" u="none" strike="noStrike" cap="none" normalizeH="0" baseline="0" dirty="0" smtClean="0">
                <a:ln>
                  <a:noFill/>
                </a:ln>
                <a:solidFill>
                  <a:schemeClr val="tx1"/>
                </a:solidFill>
                <a:effectLst/>
                <a:ea typeface="Calibri" pitchFamily="34" charset="0"/>
                <a:cs typeface="Times New Roman" pitchFamily="18" charset="0"/>
              </a:rPr>
              <a:t>The first </a:t>
            </a:r>
            <a:r>
              <a:rPr kumimoji="0" lang="en-US" b="0" i="0" u="none" strike="noStrike" cap="none" normalizeH="0" baseline="0" dirty="0" smtClean="0">
                <a:ln>
                  <a:noFill/>
                </a:ln>
                <a:solidFill>
                  <a:schemeClr val="tx1"/>
                </a:solidFill>
                <a:effectLst/>
                <a:ea typeface="Calibri" pitchFamily="34" charset="0"/>
                <a:cs typeface="Times New Roman" pitchFamily="18" charset="0"/>
              </a:rPr>
              <a:t>is the need to evaluate the existing peril terminology and hierarchy put together by CRED, UNDP, </a:t>
            </a:r>
            <a:r>
              <a:rPr kumimoji="0" lang="en-US" b="0" i="0" u="none" strike="noStrike" cap="none" normalizeH="0" baseline="0" dirty="0" err="1" smtClean="0">
                <a:ln>
                  <a:noFill/>
                </a:ln>
                <a:solidFill>
                  <a:schemeClr val="tx1"/>
                </a:solidFill>
                <a:effectLst/>
                <a:ea typeface="Calibri" pitchFamily="34" charset="0"/>
                <a:cs typeface="Times New Roman" pitchFamily="18" charset="0"/>
              </a:rPr>
              <a:t>DesInventar</a:t>
            </a:r>
            <a:r>
              <a:rPr kumimoji="0" lang="en-US" b="0" i="0" u="none" strike="noStrike" cap="none" normalizeH="0" baseline="0" dirty="0" smtClean="0">
                <a:ln>
                  <a:noFill/>
                </a:ln>
                <a:solidFill>
                  <a:schemeClr val="tx1"/>
                </a:solidFill>
                <a:effectLst/>
                <a:ea typeface="Calibri" pitchFamily="34" charset="0"/>
                <a:cs typeface="Times New Roman" pitchFamily="18" charset="0"/>
              </a:rPr>
              <a:t>, MunichRe, Swiss RE and ADRC and then endorse such a framework  by IRDR/ICSU.  </a:t>
            </a:r>
          </a:p>
          <a:p>
            <a:pPr marL="685800" marR="0" lvl="1" indent="-22860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ea typeface="Calibri" pitchFamily="34" charset="0"/>
              <a:cs typeface="Times New Roman" pitchFamily="18"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We are well along on this process and with an additional day of meeting such a framework can be finalized and become a public document and output  from the DATA working group.</a:t>
            </a:r>
          </a:p>
          <a:p>
            <a:pPr marL="685800" marR="0" lvl="1" indent="-228600" algn="l"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WG members would be provided with preparatory information (briefing paper already  in existence from CRED), sample of database implementation, difficult cases examples, and a short white paper on specific  technical issues.   </a:t>
            </a:r>
            <a:endParaRPr kumimoji="0" lang="de-DE"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pPr>
            <a:endParaRPr kumimoji="0" lang="en-US" b="0" i="0" u="sng" strike="noStrike" cap="none" normalizeH="0" baseline="0" dirty="0" smtClean="0">
              <a:ln>
                <a:noFill/>
              </a:ln>
              <a:solidFill>
                <a:schemeClr val="tx1"/>
              </a:solidFill>
              <a:effectLst/>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tabLst/>
            </a:pPr>
            <a:endParaRPr lang="en-US" b="1" u="sng" dirty="0" smtClean="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tabLst/>
            </a:pPr>
            <a:r>
              <a:rPr kumimoji="0" lang="en-US" b="1" i="0" u="sng" strike="noStrike" cap="none" normalizeH="0" baseline="0" dirty="0" smtClean="0">
                <a:ln>
                  <a:noFill/>
                </a:ln>
                <a:solidFill>
                  <a:srgbClr val="FF0000"/>
                </a:solidFill>
                <a:effectLst/>
                <a:ea typeface="Calibri" pitchFamily="34" charset="0"/>
                <a:cs typeface="Times New Roman" pitchFamily="18" charset="0"/>
              </a:rPr>
              <a:t>Deliverable</a:t>
            </a:r>
            <a:r>
              <a:rPr kumimoji="0" lang="en-US" b="1" i="0" u="none" strike="noStrike" cap="none" normalizeH="0" baseline="0" dirty="0" smtClean="0">
                <a:ln>
                  <a:noFill/>
                </a:ln>
                <a:solidFill>
                  <a:srgbClr val="FF0000"/>
                </a:solidFill>
                <a:effectLst/>
                <a:ea typeface="Calibri" pitchFamily="34" charset="0"/>
                <a:cs typeface="Times New Roman" pitchFamily="18" charset="0"/>
              </a:rPr>
              <a:t>:  endorsed framework for peril classification for </a:t>
            </a:r>
          </a:p>
          <a:p>
            <a:pPr marL="0" marR="0" lvl="0" indent="457200" algn="l" defTabSz="914400" rtl="0" eaLnBrk="0" fontAlgn="base" latinLnBrk="0" hangingPunct="0">
              <a:lnSpc>
                <a:spcPct val="100000"/>
              </a:lnSpc>
              <a:spcBef>
                <a:spcPct val="0"/>
              </a:spcBef>
              <a:spcAft>
                <a:spcPct val="0"/>
              </a:spcAft>
              <a:buClrTx/>
              <a:buSzTx/>
              <a:tabLst/>
            </a:pPr>
            <a:r>
              <a:rPr lang="en-US" b="1" dirty="0" smtClean="0">
                <a:solidFill>
                  <a:srgbClr val="FF0000"/>
                </a:solidFill>
                <a:ea typeface="Calibri" pitchFamily="34" charset="0"/>
                <a:cs typeface="Times New Roman" pitchFamily="18" charset="0"/>
              </a:rPr>
              <a:t>use by major data compilers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5" name="Rechteck 4"/>
          <p:cNvSpPr/>
          <p:nvPr/>
        </p:nvSpPr>
        <p:spPr>
          <a:xfrm>
            <a:off x="323528" y="1628800"/>
            <a:ext cx="8064896" cy="4247317"/>
          </a:xfrm>
          <a:prstGeom prst="rect">
            <a:avLst/>
          </a:prstGeom>
        </p:spPr>
        <p:txBody>
          <a:bodyPr wrap="square">
            <a:spAutoFit/>
          </a:bodyPr>
          <a:lstStyle/>
          <a:p>
            <a:r>
              <a:rPr lang="en-US" b="1" dirty="0" smtClean="0"/>
              <a:t>Second: </a:t>
            </a:r>
            <a:r>
              <a:rPr lang="en-US" dirty="0" smtClean="0"/>
              <a:t>Improvement in GLIDE numbering system of disaster events.   There are some issues on the need for enhancements in the current GLIDE unique identifier of events and </a:t>
            </a:r>
            <a:endParaRPr lang="de-DE" dirty="0" smtClean="0"/>
          </a:p>
          <a:p>
            <a:r>
              <a:rPr lang="en-US" dirty="0" smtClean="0"/>
              <a:t>whether such a system should be a database, and informational source, or just a cataloging system.  The WG has some ideas on how to improve GLIDE and how it could serve as a platform for linking other data on specific disasters such as FORIN research outputs.  A one-day meeting to produce a requirements document on what such a system should entail is proposed.  The WG is hopeful that such a requirements document generated by IRDR can help provide the leverage for new directions and financial stability in the present GLIDE program.</a:t>
            </a:r>
          </a:p>
          <a:p>
            <a:endParaRPr lang="en-US" dirty="0" smtClean="0"/>
          </a:p>
          <a:p>
            <a:r>
              <a:rPr lang="en-US" dirty="0" smtClean="0"/>
              <a:t> </a:t>
            </a:r>
            <a:endParaRPr lang="de-DE" dirty="0" smtClean="0"/>
          </a:p>
          <a:p>
            <a:r>
              <a:rPr lang="en-US" b="1" u="sng" dirty="0" smtClean="0">
                <a:solidFill>
                  <a:srgbClr val="FF0000"/>
                </a:solidFill>
              </a:rPr>
              <a:t>Deliverable</a:t>
            </a:r>
            <a:r>
              <a:rPr lang="en-US" b="1" dirty="0" smtClean="0">
                <a:solidFill>
                  <a:srgbClr val="FF0000"/>
                </a:solidFill>
              </a:rPr>
              <a:t>:  requirements document for enhancements of present GLIDE system</a:t>
            </a:r>
            <a:endParaRPr lang="de-DE"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7" name="Rechteck 6"/>
          <p:cNvSpPr/>
          <p:nvPr/>
        </p:nvSpPr>
        <p:spPr>
          <a:xfrm>
            <a:off x="251520" y="1772816"/>
            <a:ext cx="8712968" cy="2862322"/>
          </a:xfrm>
          <a:prstGeom prst="rect">
            <a:avLst/>
          </a:prstGeom>
        </p:spPr>
        <p:txBody>
          <a:bodyPr wrap="square">
            <a:spAutoFit/>
          </a:bodyPr>
          <a:lstStyle/>
          <a:p>
            <a:r>
              <a:rPr lang="en-US" sz="2000" b="1" dirty="0" smtClean="0"/>
              <a:t>Assessing human impact and methodologies for economic impacts. </a:t>
            </a:r>
          </a:p>
          <a:p>
            <a:endParaRPr lang="en-US" sz="2000" dirty="0" smtClean="0"/>
          </a:p>
          <a:p>
            <a:r>
              <a:rPr lang="en-US" sz="2000" dirty="0" smtClean="0"/>
              <a:t>There are longer term issues with inconsistencies in how human impact is measured and some new opportunities for assessing number of people affected by disasters.  </a:t>
            </a:r>
          </a:p>
          <a:p>
            <a:r>
              <a:rPr lang="en-US" sz="2000" dirty="0" smtClean="0"/>
              <a:t>As part of the 2</a:t>
            </a:r>
            <a:r>
              <a:rPr lang="en-US" sz="2000" baseline="30000" dirty="0" smtClean="0"/>
              <a:t>nd</a:t>
            </a:r>
            <a:r>
              <a:rPr lang="en-US" sz="2000" dirty="0" smtClean="0"/>
              <a:t> meeting, we will explore these in more detail and develop an action-oriented agenda on measurement for both human impact and economic loss assessment methodologies as part of the agenda on the third day.  </a:t>
            </a:r>
            <a:endParaRPr lang="de-DE" sz="2000" dirty="0"/>
          </a:p>
        </p:txBody>
      </p:sp>
      <p:sp>
        <p:nvSpPr>
          <p:cNvPr id="9" name="Rechteck 8"/>
          <p:cNvSpPr/>
          <p:nvPr/>
        </p:nvSpPr>
        <p:spPr>
          <a:xfrm>
            <a:off x="251520" y="5301208"/>
            <a:ext cx="2660024" cy="400110"/>
          </a:xfrm>
          <a:prstGeom prst="rect">
            <a:avLst/>
          </a:prstGeom>
        </p:spPr>
        <p:txBody>
          <a:bodyPr wrap="none">
            <a:spAutoFit/>
          </a:bodyPr>
          <a:lstStyle/>
          <a:p>
            <a:r>
              <a:rPr lang="en-US" sz="2000" b="1" dirty="0" smtClean="0">
                <a:solidFill>
                  <a:srgbClr val="FF0000"/>
                </a:solidFill>
              </a:rPr>
              <a:t>Timeline:  April 2013</a:t>
            </a:r>
            <a:endParaRPr lang="de-DE" sz="2000"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7" name="Rechteck 6"/>
          <p:cNvSpPr/>
          <p:nvPr/>
        </p:nvSpPr>
        <p:spPr>
          <a:xfrm>
            <a:off x="251520" y="1484784"/>
            <a:ext cx="8568952" cy="2862322"/>
          </a:xfrm>
          <a:prstGeom prst="rect">
            <a:avLst/>
          </a:prstGeom>
        </p:spPr>
        <p:txBody>
          <a:bodyPr wrap="square">
            <a:spAutoFit/>
          </a:bodyPr>
          <a:lstStyle/>
          <a:p>
            <a:r>
              <a:rPr lang="en-US" sz="2000" b="1" dirty="0" smtClean="0"/>
              <a:t>Catalog of existing methodologies/research on measuring economic impacts.  </a:t>
            </a:r>
          </a:p>
          <a:p>
            <a:endParaRPr lang="en-US" sz="2000" b="1" dirty="0" smtClean="0"/>
          </a:p>
          <a:p>
            <a:endParaRPr lang="en-US" sz="2000" b="1" dirty="0" smtClean="0"/>
          </a:p>
          <a:p>
            <a:r>
              <a:rPr lang="en-US" sz="2000" dirty="0" smtClean="0"/>
              <a:t>In preparation for the action plan for 2013-2014, we need some bibliographic work conducted on the present state of knowledge on methodologies for measuring economic impacts specifically and disaster impact assessment more broadly. This small project would be conducted by students working under the supervision of the WG Co-Chairs.</a:t>
            </a:r>
            <a:endParaRPr lang="de-DE" sz="2000" dirty="0"/>
          </a:p>
        </p:txBody>
      </p:sp>
      <p:sp>
        <p:nvSpPr>
          <p:cNvPr id="9" name="Rechteck 8"/>
          <p:cNvSpPr/>
          <p:nvPr/>
        </p:nvSpPr>
        <p:spPr>
          <a:xfrm>
            <a:off x="323528" y="5229200"/>
            <a:ext cx="8280920" cy="707886"/>
          </a:xfrm>
          <a:prstGeom prst="rect">
            <a:avLst/>
          </a:prstGeom>
        </p:spPr>
        <p:txBody>
          <a:bodyPr wrap="square">
            <a:spAutoFit/>
          </a:bodyPr>
          <a:lstStyle/>
          <a:p>
            <a:r>
              <a:rPr lang="en-US" sz="2000" b="1" dirty="0" smtClean="0">
                <a:solidFill>
                  <a:srgbClr val="FF0000"/>
                </a:solidFill>
              </a:rPr>
              <a:t>Timeline:  January-October 2013</a:t>
            </a:r>
            <a:endParaRPr lang="de-DE" sz="2000" b="1" dirty="0" smtClean="0">
              <a:solidFill>
                <a:srgbClr val="FF0000"/>
              </a:solidFill>
            </a:endParaRPr>
          </a:p>
          <a:p>
            <a:r>
              <a:rPr lang="en-US" sz="2000" b="1" u="sng" dirty="0" smtClean="0">
                <a:solidFill>
                  <a:srgbClr val="FF0000"/>
                </a:solidFill>
              </a:rPr>
              <a:t>Deliverable:</a:t>
            </a:r>
            <a:r>
              <a:rPr lang="en-US" sz="2000" b="1" dirty="0" smtClean="0">
                <a:solidFill>
                  <a:srgbClr val="FF0000"/>
                </a:solidFill>
              </a:rPr>
              <a:t>  Annotated bibliography available on IRDR web site.</a:t>
            </a:r>
            <a:endParaRPr lang="de-DE" sz="20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5" name="Rechteck 4"/>
          <p:cNvSpPr/>
          <p:nvPr/>
        </p:nvSpPr>
        <p:spPr>
          <a:xfrm>
            <a:off x="323528" y="1412776"/>
            <a:ext cx="7776864" cy="4093428"/>
          </a:xfrm>
          <a:prstGeom prst="rect">
            <a:avLst/>
          </a:prstGeom>
        </p:spPr>
        <p:txBody>
          <a:bodyPr wrap="square">
            <a:spAutoFit/>
          </a:bodyPr>
          <a:lstStyle/>
          <a:p>
            <a:r>
              <a:rPr lang="en-US" sz="2000" b="1" dirty="0" smtClean="0"/>
              <a:t>3</a:t>
            </a:r>
            <a:r>
              <a:rPr lang="en-US" sz="2000" b="1" baseline="30000" dirty="0" smtClean="0"/>
              <a:t>rd</a:t>
            </a:r>
            <a:r>
              <a:rPr lang="en-US" sz="2000" b="1" dirty="0" smtClean="0"/>
              <a:t> Working Group meeting. </a:t>
            </a:r>
            <a:r>
              <a:rPr lang="en-US" sz="2000" dirty="0" smtClean="0"/>
              <a:t> </a:t>
            </a:r>
          </a:p>
          <a:p>
            <a:endParaRPr lang="en-US" sz="2000" dirty="0" smtClean="0"/>
          </a:p>
          <a:p>
            <a:r>
              <a:rPr lang="en-US" sz="2000" dirty="0" smtClean="0"/>
              <a:t>Continue to focus on clearer definitions of human impact and economic impact methods.  </a:t>
            </a:r>
          </a:p>
          <a:p>
            <a:r>
              <a:rPr lang="en-US" sz="2000" dirty="0" smtClean="0"/>
              <a:t>Also begin preparatory efforts to encourage the development of national and </a:t>
            </a:r>
            <a:r>
              <a:rPr lang="en-US" sz="2000" dirty="0" err="1" smtClean="0"/>
              <a:t>subnational</a:t>
            </a:r>
            <a:r>
              <a:rPr lang="en-US" sz="2000" dirty="0" smtClean="0"/>
              <a:t> disaster loss databases as part of the negotiations for 2015 Hyogo Framework meeting. </a:t>
            </a:r>
          </a:p>
          <a:p>
            <a:endParaRPr lang="en-US" sz="2000" dirty="0" smtClean="0"/>
          </a:p>
          <a:p>
            <a:r>
              <a:rPr lang="en-US" sz="2000" dirty="0" smtClean="0"/>
              <a:t>Procedures and criteria for the development of pilot national databases will be determined. </a:t>
            </a:r>
          </a:p>
          <a:p>
            <a:endParaRPr lang="en-US" sz="2000" dirty="0" smtClean="0"/>
          </a:p>
          <a:p>
            <a:r>
              <a:rPr lang="en-US" sz="2000" dirty="0" smtClean="0"/>
              <a:t>Implementation of a demonstration project will be conducted in 2014 and presented in Hyogo in 2015.</a:t>
            </a:r>
            <a:endParaRPr lang="de-DE" sz="2000" dirty="0"/>
          </a:p>
        </p:txBody>
      </p:sp>
      <p:sp>
        <p:nvSpPr>
          <p:cNvPr id="7" name="Rechteck 6"/>
          <p:cNvSpPr/>
          <p:nvPr/>
        </p:nvSpPr>
        <p:spPr>
          <a:xfrm>
            <a:off x="395536" y="6093296"/>
            <a:ext cx="2526846" cy="400110"/>
          </a:xfrm>
          <a:prstGeom prst="rect">
            <a:avLst/>
          </a:prstGeom>
        </p:spPr>
        <p:txBody>
          <a:bodyPr wrap="none">
            <a:spAutoFit/>
          </a:bodyPr>
          <a:lstStyle/>
          <a:p>
            <a:r>
              <a:rPr lang="en-US" sz="2000" b="1" dirty="0" smtClean="0">
                <a:solidFill>
                  <a:srgbClr val="FF0000"/>
                </a:solidFill>
              </a:rPr>
              <a:t>Timeline:  Fall 2013</a:t>
            </a:r>
            <a:endParaRPr lang="de-DE" sz="2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508104" y="0"/>
            <a:ext cx="2089150" cy="963613"/>
          </a:xfrm>
          <a:prstGeom prst="rect">
            <a:avLst/>
          </a:prstGeom>
          <a:noFill/>
          <a:ln w="9525">
            <a:noFill/>
            <a:miter lim="800000"/>
            <a:headEnd/>
            <a:tailEnd/>
          </a:ln>
        </p:spPr>
      </p:pic>
      <p:pic>
        <p:nvPicPr>
          <p:cNvPr id="38913" name="Picture 1"/>
          <p:cNvPicPr>
            <a:picLocks noChangeAspect="1" noChangeArrowheads="1"/>
          </p:cNvPicPr>
          <p:nvPr/>
        </p:nvPicPr>
        <p:blipFill>
          <a:blip r:embed="rId3" cstate="print"/>
          <a:srcRect/>
          <a:stretch>
            <a:fillRect/>
          </a:stretch>
        </p:blipFill>
        <p:spPr bwMode="auto">
          <a:xfrm>
            <a:off x="251520" y="1556792"/>
            <a:ext cx="4381500" cy="5086350"/>
          </a:xfrm>
          <a:prstGeom prst="rect">
            <a:avLst/>
          </a:prstGeom>
          <a:noFill/>
          <a:ln w="9525">
            <a:noFill/>
            <a:miter lim="800000"/>
            <a:headEnd/>
            <a:tailEnd/>
          </a:ln>
        </p:spPr>
      </p:pic>
      <p:sp>
        <p:nvSpPr>
          <p:cNvPr id="6" name="Textfeld 5"/>
          <p:cNvSpPr txBox="1"/>
          <p:nvPr/>
        </p:nvSpPr>
        <p:spPr>
          <a:xfrm>
            <a:off x="4644008" y="1556793"/>
            <a:ext cx="4499992" cy="280076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3200" dirty="0" smtClean="0">
                <a:solidFill>
                  <a:schemeClr val="tx2"/>
                </a:solidFill>
              </a:rPr>
              <a:t>Ms. Si-Yu Yu</a:t>
            </a:r>
          </a:p>
          <a:p>
            <a:r>
              <a:rPr lang="de-DE" sz="2400" dirty="0" smtClean="0">
                <a:solidFill>
                  <a:schemeClr val="tx2"/>
                </a:solidFill>
              </a:rPr>
              <a:t>IRDR International </a:t>
            </a:r>
            <a:r>
              <a:rPr lang="de-DE" sz="2400" dirty="0" err="1" smtClean="0">
                <a:solidFill>
                  <a:schemeClr val="tx2"/>
                </a:solidFill>
              </a:rPr>
              <a:t>Centre</a:t>
            </a:r>
            <a:r>
              <a:rPr lang="de-DE" sz="2400" dirty="0" smtClean="0">
                <a:solidFill>
                  <a:schemeClr val="tx2"/>
                </a:solidFill>
              </a:rPr>
              <a:t> </a:t>
            </a:r>
            <a:r>
              <a:rPr lang="de-DE" sz="2400" dirty="0" err="1" smtClean="0">
                <a:solidFill>
                  <a:schemeClr val="tx2"/>
                </a:solidFill>
              </a:rPr>
              <a:t>of</a:t>
            </a:r>
            <a:r>
              <a:rPr lang="de-DE" sz="2400" dirty="0" smtClean="0">
                <a:solidFill>
                  <a:schemeClr val="tx2"/>
                </a:solidFill>
              </a:rPr>
              <a:t> Excellence</a:t>
            </a:r>
          </a:p>
          <a:p>
            <a:endParaRPr lang="de-DE" sz="2400" dirty="0" smtClean="0">
              <a:solidFill>
                <a:schemeClr val="tx2"/>
              </a:solidFill>
            </a:endParaRPr>
          </a:p>
          <a:p>
            <a:r>
              <a:rPr lang="de-DE" sz="2400" dirty="0" err="1" smtClean="0">
                <a:solidFill>
                  <a:schemeClr val="tx2"/>
                </a:solidFill>
              </a:rPr>
              <a:t>Cell</a:t>
            </a:r>
            <a:r>
              <a:rPr lang="de-DE" sz="2400" dirty="0" smtClean="0">
                <a:solidFill>
                  <a:schemeClr val="tx2"/>
                </a:solidFill>
              </a:rPr>
              <a:t> </a:t>
            </a:r>
            <a:r>
              <a:rPr lang="de-DE" sz="2400" dirty="0" err="1" smtClean="0">
                <a:solidFill>
                  <a:schemeClr val="tx2"/>
                </a:solidFill>
              </a:rPr>
              <a:t>phone</a:t>
            </a:r>
            <a:r>
              <a:rPr lang="de-DE" sz="2400" dirty="0" smtClean="0">
                <a:solidFill>
                  <a:schemeClr val="tx2"/>
                </a:solidFill>
              </a:rPr>
              <a:t>: 886-2-928-029530</a:t>
            </a:r>
          </a:p>
          <a:p>
            <a:r>
              <a:rPr lang="de-DE" sz="2400" dirty="0" smtClean="0">
                <a:solidFill>
                  <a:schemeClr val="tx2"/>
                </a:solidFill>
              </a:rPr>
              <a:t>E-</a:t>
            </a:r>
            <a:r>
              <a:rPr lang="de-DE" sz="2400" dirty="0" err="1" smtClean="0">
                <a:solidFill>
                  <a:schemeClr val="tx2"/>
                </a:solidFill>
              </a:rPr>
              <a:t>mail</a:t>
            </a:r>
            <a:r>
              <a:rPr lang="de-DE" sz="2400" dirty="0" smtClean="0">
                <a:solidFill>
                  <a:schemeClr val="tx2"/>
                </a:solidFill>
              </a:rPr>
              <a:t>: siyuyu@gate.sinica.edu.tw</a:t>
            </a:r>
            <a:endParaRPr lang="de-DE" sz="24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pic>
        <p:nvPicPr>
          <p:cNvPr id="113665" name="Picture 1"/>
          <p:cNvPicPr>
            <a:picLocks noChangeAspect="1" noChangeArrowheads="1"/>
          </p:cNvPicPr>
          <p:nvPr/>
        </p:nvPicPr>
        <p:blipFill>
          <a:blip r:embed="rId3" cstate="print"/>
          <a:srcRect/>
          <a:stretch>
            <a:fillRect/>
          </a:stretch>
        </p:blipFill>
        <p:spPr bwMode="auto">
          <a:xfrm>
            <a:off x="323528" y="1844824"/>
            <a:ext cx="8751636"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7" name="Rechteck 6"/>
          <p:cNvSpPr/>
          <p:nvPr/>
        </p:nvSpPr>
        <p:spPr>
          <a:xfrm>
            <a:off x="323528" y="1844824"/>
            <a:ext cx="8496944" cy="3970318"/>
          </a:xfrm>
          <a:prstGeom prst="rect">
            <a:avLst/>
          </a:prstGeom>
        </p:spPr>
        <p:txBody>
          <a:bodyPr wrap="square">
            <a:spAutoFit/>
          </a:bodyPr>
          <a:lstStyle/>
          <a:p>
            <a:r>
              <a:rPr lang="en-US" b="1" dirty="0" smtClean="0"/>
              <a:t>Introduction</a:t>
            </a:r>
          </a:p>
          <a:p>
            <a:endParaRPr lang="en-US" dirty="0" smtClean="0"/>
          </a:p>
          <a:p>
            <a:r>
              <a:rPr lang="en-US" dirty="0" smtClean="0"/>
              <a:t>The disaster data landscape is complex and the community that is dealing with loss data is rapidly growing.  </a:t>
            </a:r>
          </a:p>
          <a:p>
            <a:r>
              <a:rPr lang="en-US" dirty="0" smtClean="0"/>
              <a:t>When human, monetary, or environmental losses occur as a result of a disaster, extensive loss data are collected and stored by different organizations, but the thoroughness and accuracy of the data varies from country to country and even among local entities.  </a:t>
            </a:r>
          </a:p>
          <a:p>
            <a:r>
              <a:rPr lang="en-US" dirty="0" smtClean="0"/>
              <a:t>Government agencies, private companies, and other organizations may collect and manage data related to their own areas of interest using their own standards and procedures, without significant collaboration with other groups. </a:t>
            </a:r>
          </a:p>
          <a:p>
            <a:endParaRPr lang="en-US" dirty="0" smtClean="0"/>
          </a:p>
          <a:p>
            <a:r>
              <a:rPr lang="en-US" dirty="0" smtClean="0"/>
              <a:t>This result in gaps in the data, inconsistent overlaps, and biases that ultimately affect the quality of research conducted and policies made based on the data.</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a:stretch>
            <a:fillRect/>
          </a:stretch>
        </p:blipFill>
        <p:spPr bwMode="auto">
          <a:xfrm>
            <a:off x="7019354" y="44450"/>
            <a:ext cx="2089150" cy="963613"/>
          </a:xfrm>
          <a:prstGeom prst="rect">
            <a:avLst/>
          </a:prstGeom>
          <a:noFill/>
          <a:ln w="9525">
            <a:noFill/>
            <a:miter lim="800000"/>
            <a:headEnd/>
            <a:tailEnd/>
          </a:ln>
        </p:spPr>
      </p:pic>
      <p:sp>
        <p:nvSpPr>
          <p:cNvPr id="36867" name="Titel 1"/>
          <p:cNvSpPr>
            <a:spLocks/>
          </p:cNvSpPr>
          <p:nvPr/>
        </p:nvSpPr>
        <p:spPr bwMode="auto">
          <a:xfrm>
            <a:off x="251742" y="188913"/>
            <a:ext cx="6840538" cy="720725"/>
          </a:xfrm>
          <a:prstGeom prst="rect">
            <a:avLst/>
          </a:prstGeom>
          <a:noFill/>
          <a:ln w="9525">
            <a:noFill/>
            <a:miter lim="800000"/>
            <a:headEnd/>
            <a:tailEnd/>
          </a:ln>
        </p:spPr>
        <p:txBody>
          <a:bodyPr lIns="0" tIns="0" rIns="0" bIns="0"/>
          <a:lstStyle/>
          <a:p>
            <a:r>
              <a:rPr lang="de-DE" sz="2200" b="1" dirty="0">
                <a:solidFill>
                  <a:schemeClr val="tx2"/>
                </a:solidFill>
              </a:rPr>
              <a:t>IRDR – Integrated Research on Disaster Risk</a:t>
            </a:r>
          </a:p>
          <a:p>
            <a:r>
              <a:rPr lang="de-DE" dirty="0">
                <a:solidFill>
                  <a:schemeClr val="tx2"/>
                </a:solidFill>
              </a:rPr>
              <a:t>Working Group </a:t>
            </a:r>
            <a:r>
              <a:rPr lang="de-DE" dirty="0" smtClean="0">
                <a:solidFill>
                  <a:schemeClr val="tx2"/>
                </a:solidFill>
              </a:rPr>
              <a:t>DATA Disaster </a:t>
            </a:r>
            <a:r>
              <a:rPr lang="de-DE" dirty="0">
                <a:solidFill>
                  <a:schemeClr val="tx2"/>
                </a:solidFill>
              </a:rPr>
              <a:t>Loss Data </a:t>
            </a:r>
            <a:r>
              <a:rPr lang="de-DE" dirty="0" err="1">
                <a:solidFill>
                  <a:schemeClr val="tx2"/>
                </a:solidFill>
              </a:rPr>
              <a:t>and</a:t>
            </a:r>
            <a:r>
              <a:rPr lang="de-DE" dirty="0">
                <a:solidFill>
                  <a:schemeClr val="tx2"/>
                </a:solidFill>
              </a:rPr>
              <a:t> Impact </a:t>
            </a:r>
            <a:r>
              <a:rPr lang="de-DE" dirty="0" err="1">
                <a:solidFill>
                  <a:schemeClr val="tx2"/>
                </a:solidFill>
              </a:rPr>
              <a:t>Assessment</a:t>
            </a:r>
            <a:endParaRPr lang="de-DE" dirty="0">
              <a:solidFill>
                <a:schemeClr val="tx2"/>
              </a:solidFill>
            </a:endParaRPr>
          </a:p>
          <a:p>
            <a:endParaRPr lang="de-DE" dirty="0"/>
          </a:p>
        </p:txBody>
      </p:sp>
      <p:graphicFrame>
        <p:nvGraphicFramePr>
          <p:cNvPr id="11" name="Tabelle 10"/>
          <p:cNvGraphicFramePr>
            <a:graphicFrameLocks noGrp="1"/>
          </p:cNvGraphicFramePr>
          <p:nvPr/>
        </p:nvGraphicFramePr>
        <p:xfrm>
          <a:off x="323850" y="1412875"/>
          <a:ext cx="8424936" cy="4759960"/>
        </p:xfrm>
        <a:graphic>
          <a:graphicData uri="http://schemas.openxmlformats.org/drawingml/2006/table">
            <a:tbl>
              <a:tblPr firstRow="1" bandRow="1">
                <a:tableStyleId>{5C22544A-7EE6-4342-B048-85BDC9FD1C3A}</a:tableStyleId>
              </a:tblPr>
              <a:tblGrid>
                <a:gridCol w="8424936"/>
              </a:tblGrid>
              <a:tr h="370840">
                <a:tc>
                  <a:txBody>
                    <a:bodyPr/>
                    <a:lstStyle/>
                    <a:p>
                      <a:r>
                        <a:rPr lang="de-DE" dirty="0" err="1" smtClean="0">
                          <a:solidFill>
                            <a:schemeClr val="bg1"/>
                          </a:solidFill>
                        </a:rPr>
                        <a:t>Objectives</a:t>
                      </a:r>
                      <a:endParaRPr lang="de-DE" dirty="0" smtClean="0">
                        <a:solidFill>
                          <a:schemeClr val="bg1"/>
                        </a:solidFill>
                      </a:endParaRPr>
                    </a:p>
                    <a:p>
                      <a:endParaRPr lang="de-DE" dirty="0">
                        <a:solidFill>
                          <a:schemeClr val="tx1"/>
                        </a:solidFill>
                      </a:endParaRPr>
                    </a:p>
                  </a:txBody>
                  <a:tcPr>
                    <a:solidFill>
                      <a:schemeClr val="accent1"/>
                    </a:solidFill>
                  </a:tcPr>
                </a:tc>
              </a:tr>
              <a:tr h="370840">
                <a:tc>
                  <a:txBody>
                    <a:bodyPr/>
                    <a:lstStyle/>
                    <a:p>
                      <a:r>
                        <a:rPr lang="de-DE" dirty="0" err="1" smtClean="0">
                          <a:solidFill>
                            <a:schemeClr val="tx1"/>
                          </a:solidFill>
                        </a:rPr>
                        <a:t>Identify</a:t>
                      </a:r>
                      <a:r>
                        <a:rPr lang="de-DE" dirty="0" smtClean="0">
                          <a:solidFill>
                            <a:schemeClr val="tx1"/>
                          </a:solidFill>
                        </a:rPr>
                        <a:t> </a:t>
                      </a:r>
                      <a:r>
                        <a:rPr lang="de-DE" baseline="0" dirty="0" err="1" smtClean="0">
                          <a:solidFill>
                            <a:schemeClr val="tx1"/>
                          </a:solidFill>
                        </a:rPr>
                        <a:t>what</a:t>
                      </a:r>
                      <a:r>
                        <a:rPr lang="de-DE" baseline="0" dirty="0" smtClean="0">
                          <a:solidFill>
                            <a:schemeClr val="tx1"/>
                          </a:solidFill>
                        </a:rPr>
                        <a:t> </a:t>
                      </a:r>
                      <a:r>
                        <a:rPr lang="de-DE" b="1" baseline="0" dirty="0" err="1" smtClean="0">
                          <a:solidFill>
                            <a:schemeClr val="tx1"/>
                          </a:solidFill>
                        </a:rPr>
                        <a:t>data</a:t>
                      </a:r>
                      <a:r>
                        <a:rPr lang="de-DE" b="1" baseline="0" dirty="0" smtClean="0">
                          <a:solidFill>
                            <a:schemeClr val="tx1"/>
                          </a:solidFill>
                        </a:rPr>
                        <a:t> </a:t>
                      </a:r>
                      <a:r>
                        <a:rPr lang="de-DE" b="1" baseline="0" dirty="0" err="1" smtClean="0">
                          <a:solidFill>
                            <a:schemeClr val="tx1"/>
                          </a:solidFill>
                        </a:rPr>
                        <a:t>and</a:t>
                      </a:r>
                      <a:r>
                        <a:rPr lang="de-DE" b="1" baseline="0" dirty="0" smtClean="0">
                          <a:solidFill>
                            <a:schemeClr val="tx1"/>
                          </a:solidFill>
                        </a:rPr>
                        <a:t> </a:t>
                      </a:r>
                      <a:r>
                        <a:rPr lang="de-DE" b="1" baseline="0" dirty="0" err="1" smtClean="0">
                          <a:solidFill>
                            <a:schemeClr val="tx1"/>
                          </a:solidFill>
                        </a:rPr>
                        <a:t>quality</a:t>
                      </a:r>
                      <a:r>
                        <a:rPr lang="de-DE" b="1" baseline="0" dirty="0" smtClean="0">
                          <a:solidFill>
                            <a:schemeClr val="tx1"/>
                          </a:solidFill>
                        </a:rPr>
                        <a:t> </a:t>
                      </a:r>
                      <a:r>
                        <a:rPr lang="de-DE" b="1" baseline="0" dirty="0" err="1" smtClean="0">
                          <a:solidFill>
                            <a:schemeClr val="tx1"/>
                          </a:solidFill>
                        </a:rPr>
                        <a:t>are</a:t>
                      </a:r>
                      <a:r>
                        <a:rPr lang="de-DE" b="1" baseline="0" dirty="0" smtClean="0">
                          <a:solidFill>
                            <a:schemeClr val="tx1"/>
                          </a:solidFill>
                        </a:rPr>
                        <a:t> </a:t>
                      </a:r>
                      <a:r>
                        <a:rPr lang="de-DE" b="1" baseline="0" dirty="0" err="1" smtClean="0">
                          <a:solidFill>
                            <a:schemeClr val="tx1"/>
                          </a:solidFill>
                        </a:rPr>
                        <a:t>needed</a:t>
                      </a:r>
                      <a:r>
                        <a:rPr lang="de-DE" b="1" baseline="0" dirty="0" smtClean="0">
                          <a:solidFill>
                            <a:schemeClr val="tx1"/>
                          </a:solidFill>
                        </a:rPr>
                        <a:t> </a:t>
                      </a:r>
                      <a:r>
                        <a:rPr lang="de-DE" baseline="0" dirty="0" err="1" smtClean="0">
                          <a:solidFill>
                            <a:schemeClr val="tx1"/>
                          </a:solidFill>
                        </a:rPr>
                        <a:t>to</a:t>
                      </a:r>
                      <a:r>
                        <a:rPr lang="de-DE" baseline="0" dirty="0" smtClean="0">
                          <a:solidFill>
                            <a:schemeClr val="tx1"/>
                          </a:solidFill>
                        </a:rPr>
                        <a:t> </a:t>
                      </a:r>
                      <a:r>
                        <a:rPr lang="de-DE" baseline="0" dirty="0" err="1" smtClean="0">
                          <a:solidFill>
                            <a:schemeClr val="tx1"/>
                          </a:solidFill>
                        </a:rPr>
                        <a:t>improve</a:t>
                      </a:r>
                      <a:r>
                        <a:rPr lang="de-DE" baseline="0" dirty="0" smtClean="0">
                          <a:solidFill>
                            <a:schemeClr val="tx1"/>
                          </a:solidFill>
                        </a:rPr>
                        <a:t> </a:t>
                      </a:r>
                      <a:r>
                        <a:rPr lang="de-DE" baseline="0" dirty="0" err="1" smtClean="0">
                          <a:solidFill>
                            <a:schemeClr val="tx1"/>
                          </a:solidFill>
                        </a:rPr>
                        <a:t>integrated</a:t>
                      </a:r>
                      <a:r>
                        <a:rPr lang="de-DE" baseline="0" dirty="0" smtClean="0">
                          <a:solidFill>
                            <a:schemeClr val="tx1"/>
                          </a:solidFill>
                        </a:rPr>
                        <a:t> </a:t>
                      </a:r>
                      <a:r>
                        <a:rPr lang="de-DE" baseline="0" dirty="0" err="1" smtClean="0">
                          <a:solidFill>
                            <a:schemeClr val="tx1"/>
                          </a:solidFill>
                        </a:rPr>
                        <a:t>disaster</a:t>
                      </a:r>
                      <a:r>
                        <a:rPr lang="de-DE" baseline="0" dirty="0" smtClean="0">
                          <a:solidFill>
                            <a:schemeClr val="tx1"/>
                          </a:solidFill>
                        </a:rPr>
                        <a:t> </a:t>
                      </a:r>
                      <a:r>
                        <a:rPr lang="de-DE" baseline="0" dirty="0" err="1" smtClean="0">
                          <a:solidFill>
                            <a:schemeClr val="tx1"/>
                          </a:solidFill>
                        </a:rPr>
                        <a:t>risk</a:t>
                      </a:r>
                      <a:r>
                        <a:rPr lang="de-DE" baseline="0" dirty="0" smtClean="0">
                          <a:solidFill>
                            <a:schemeClr val="tx1"/>
                          </a:solidFill>
                        </a:rPr>
                        <a:t> </a:t>
                      </a:r>
                      <a:r>
                        <a:rPr lang="de-DE" baseline="0" dirty="0" err="1" smtClean="0">
                          <a:solidFill>
                            <a:schemeClr val="tx1"/>
                          </a:solidFill>
                        </a:rPr>
                        <a:t>management</a:t>
                      </a:r>
                      <a:endParaRPr lang="de-DE" baseline="0" dirty="0" smtClean="0">
                        <a:solidFill>
                          <a:schemeClr val="tx1"/>
                        </a:solidFill>
                      </a:endParaRPr>
                    </a:p>
                    <a:p>
                      <a:endParaRPr lang="de-DE" dirty="0">
                        <a:solidFill>
                          <a:schemeClr val="tx1"/>
                        </a:solidFill>
                      </a:endParaRP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1" kern="1200" dirty="0" smtClean="0">
                          <a:solidFill>
                            <a:schemeClr val="tx1"/>
                          </a:solidFill>
                          <a:latin typeface="+mn-lt"/>
                          <a:ea typeface="+mn-ea"/>
                          <a:cs typeface="+mn-cs"/>
                        </a:rPr>
                        <a:t>Bring </a:t>
                      </a:r>
                      <a:r>
                        <a:rPr lang="de-DE" sz="1800" b="1" kern="1200" dirty="0" err="1" smtClean="0">
                          <a:solidFill>
                            <a:schemeClr val="tx1"/>
                          </a:solidFill>
                          <a:latin typeface="+mn-lt"/>
                          <a:ea typeface="+mn-ea"/>
                          <a:cs typeface="+mn-cs"/>
                        </a:rPr>
                        <a:t>together</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loss</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data</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stakeholders</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and</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utilize</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synergies</a:t>
                      </a:r>
                      <a:endParaRPr lang="de-DE" sz="1800" kern="1200" dirty="0" smtClean="0">
                        <a:solidFill>
                          <a:schemeClr val="tx1"/>
                        </a:solidFill>
                        <a:latin typeface="+mn-lt"/>
                        <a:ea typeface="+mn-ea"/>
                        <a:cs typeface="+mn-cs"/>
                      </a:endParaRPr>
                    </a:p>
                    <a:p>
                      <a:endParaRPr lang="de-DE" sz="1800" kern="1200" dirty="0" smtClean="0">
                        <a:solidFill>
                          <a:schemeClr val="tx1"/>
                        </a:solidFill>
                        <a:latin typeface="+mn-lt"/>
                        <a:ea typeface="+mn-ea"/>
                        <a:cs typeface="+mn-cs"/>
                      </a:endParaRPr>
                    </a:p>
                  </a:txBody>
                  <a:tcPr>
                    <a:solidFill>
                      <a:schemeClr val="bg1">
                        <a:lumMod val="8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err="1" smtClean="0">
                          <a:solidFill>
                            <a:schemeClr val="tx1"/>
                          </a:solidFill>
                          <a:latin typeface="+mn-lt"/>
                          <a:ea typeface="+mn-ea"/>
                          <a:cs typeface="+mn-cs"/>
                        </a:rPr>
                        <a:t>Have</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recognized</a:t>
                      </a:r>
                      <a:r>
                        <a:rPr lang="de-DE" sz="1800" kern="1200" dirty="0" smtClean="0">
                          <a:solidFill>
                            <a:schemeClr val="tx1"/>
                          </a:solidFill>
                          <a:latin typeface="+mn-lt"/>
                          <a:ea typeface="+mn-ea"/>
                          <a:cs typeface="+mn-cs"/>
                        </a:rPr>
                        <a:t> </a:t>
                      </a:r>
                      <a:r>
                        <a:rPr lang="de-DE" sz="1800" kern="1200" dirty="0" err="1" smtClean="0">
                          <a:solidFill>
                            <a:schemeClr val="tx1"/>
                          </a:solidFill>
                          <a:latin typeface="+mn-lt"/>
                          <a:ea typeface="+mn-ea"/>
                          <a:cs typeface="+mn-cs"/>
                        </a:rPr>
                        <a:t>standards</a:t>
                      </a:r>
                      <a:r>
                        <a:rPr lang="de-DE" sz="1800" kern="1200" dirty="0" smtClean="0">
                          <a:solidFill>
                            <a:schemeClr val="tx1"/>
                          </a:solidFill>
                          <a:latin typeface="+mn-lt"/>
                          <a:ea typeface="+mn-ea"/>
                          <a:cs typeface="+mn-cs"/>
                        </a:rPr>
                        <a:t>, </a:t>
                      </a:r>
                      <a:r>
                        <a:rPr lang="de-DE" sz="1800" b="1" kern="1200" dirty="0" err="1" smtClean="0">
                          <a:solidFill>
                            <a:schemeClr val="tx1"/>
                          </a:solidFill>
                          <a:latin typeface="+mn-lt"/>
                          <a:ea typeface="+mn-ea"/>
                          <a:cs typeface="+mn-cs"/>
                        </a:rPr>
                        <a:t>minimize</a:t>
                      </a:r>
                      <a:r>
                        <a:rPr lang="de-DE" sz="1800" b="1" kern="1200" dirty="0" smtClean="0">
                          <a:solidFill>
                            <a:schemeClr val="tx1"/>
                          </a:solidFill>
                          <a:latin typeface="+mn-lt"/>
                          <a:ea typeface="+mn-ea"/>
                          <a:cs typeface="+mn-cs"/>
                        </a:rPr>
                        <a:t> </a:t>
                      </a:r>
                      <a:r>
                        <a:rPr lang="de-DE" sz="1800" b="1" kern="1200" dirty="0" err="1" smtClean="0">
                          <a:solidFill>
                            <a:schemeClr val="tx1"/>
                          </a:solidFill>
                          <a:latin typeface="+mn-lt"/>
                          <a:ea typeface="+mn-ea"/>
                          <a:cs typeface="+mn-cs"/>
                        </a:rPr>
                        <a:t>uncertainty</a:t>
                      </a:r>
                      <a:endParaRPr lang="de-DE" sz="1800" b="1" kern="1200" dirty="0" smtClean="0">
                        <a:solidFill>
                          <a:schemeClr val="tx1"/>
                        </a:solidFill>
                        <a:latin typeface="+mn-lt"/>
                        <a:ea typeface="+mn-ea"/>
                        <a:cs typeface="+mn-cs"/>
                      </a:endParaRPr>
                    </a:p>
                    <a:p>
                      <a:endParaRPr lang="de-DE" sz="1800" kern="1200" dirty="0" smtClean="0">
                        <a:solidFill>
                          <a:schemeClr val="tx1"/>
                        </a:solidFill>
                        <a:latin typeface="+mn-lt"/>
                        <a:ea typeface="+mn-ea"/>
                        <a:cs typeface="+mn-cs"/>
                      </a:endParaRP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Education of users regarding </a:t>
                      </a:r>
                      <a:r>
                        <a:rPr lang="en-US" sz="1800" b="1" dirty="0" smtClean="0">
                          <a:solidFill>
                            <a:schemeClr val="tx1"/>
                          </a:solidFill>
                        </a:rPr>
                        <a:t>data interpretation </a:t>
                      </a:r>
                      <a:r>
                        <a:rPr lang="en-US" sz="1800" dirty="0" smtClean="0">
                          <a:solidFill>
                            <a:schemeClr val="tx1"/>
                          </a:solidFill>
                        </a:rPr>
                        <a:t>and data biases</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solidFill>
                          <a:schemeClr val="tx1"/>
                        </a:solidFill>
                      </a:endParaRP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Ensure increased </a:t>
                      </a:r>
                      <a:r>
                        <a:rPr lang="en-US" sz="1800" b="1" dirty="0" smtClean="0">
                          <a:solidFill>
                            <a:schemeClr val="tx1"/>
                          </a:solidFill>
                        </a:rPr>
                        <a:t>downscaling</a:t>
                      </a:r>
                      <a:r>
                        <a:rPr lang="en-US" sz="1800" dirty="0" smtClean="0">
                          <a:solidFill>
                            <a:schemeClr val="tx1"/>
                          </a:solidFill>
                        </a:rPr>
                        <a:t> of loss data to sub-national geographies for policy makers</a:t>
                      </a:r>
                    </a:p>
                    <a:p>
                      <a:endParaRPr lang="de-DE" dirty="0">
                        <a:solidFill>
                          <a:schemeClr val="tx1"/>
                        </a:solidFill>
                      </a:endParaRPr>
                    </a:p>
                  </a:txBody>
                  <a:tcPr>
                    <a:solidFill>
                      <a:schemeClr val="bg1">
                        <a:lumMod val="85000"/>
                      </a:schemeClr>
                    </a:solidFill>
                  </a:tcPr>
                </a:tc>
              </a:tr>
              <a:tr h="370840">
                <a:tc>
                  <a:txBody>
                    <a:bodyPr/>
                    <a:lstStyle/>
                    <a:p>
                      <a:r>
                        <a:rPr lang="en-US" sz="1800" b="1" dirty="0" smtClean="0">
                          <a:solidFill>
                            <a:schemeClr val="tx1"/>
                          </a:solidFill>
                        </a:rPr>
                        <a:t>Definition</a:t>
                      </a:r>
                      <a:r>
                        <a:rPr lang="en-US" sz="1800" dirty="0" smtClean="0">
                          <a:solidFill>
                            <a:schemeClr val="tx1"/>
                          </a:solidFill>
                        </a:rPr>
                        <a:t> of "losses" and creation of a methodology for assessing it</a:t>
                      </a:r>
                      <a:endParaRPr lang="de-DE" dirty="0">
                        <a:solidFill>
                          <a:schemeClr val="tx1"/>
                        </a:solidFill>
                      </a:endParaRPr>
                    </a:p>
                  </a:txBody>
                  <a:tcPr>
                    <a:solidFill>
                      <a:schemeClr val="bg1">
                        <a:lumMod val="85000"/>
                      </a:schemeClr>
                    </a:solidFill>
                  </a:tcPr>
                </a:tc>
              </a:tr>
            </a:tbl>
          </a:graphicData>
        </a:graphic>
      </p:graphicFrame>
      <p:sp>
        <p:nvSpPr>
          <p:cNvPr id="5" name="Text Box 49"/>
          <p:cNvSpPr txBox="1">
            <a:spLocks noChangeArrowheads="1"/>
          </p:cNvSpPr>
          <p:nvPr/>
        </p:nvSpPr>
        <p:spPr bwMode="auto">
          <a:xfrm>
            <a:off x="214313" y="6632575"/>
            <a:ext cx="9144000" cy="123825"/>
          </a:xfrm>
          <a:prstGeom prst="rect">
            <a:avLst/>
          </a:prstGeom>
          <a:noFill/>
          <a:ln w="9525">
            <a:noFill/>
            <a:miter lim="800000"/>
            <a:headEnd/>
            <a:tailEnd/>
          </a:ln>
        </p:spPr>
        <p:txBody>
          <a:bodyPr lIns="0" tIns="0" rIns="0" bIns="0">
            <a:spAutoFit/>
          </a:bodyPr>
          <a:lstStyle/>
          <a:p>
            <a:pPr>
              <a:spcBef>
                <a:spcPct val="10000"/>
              </a:spcBef>
            </a:pPr>
            <a:r>
              <a:rPr lang="de-DE" sz="800" dirty="0">
                <a:solidFill>
                  <a:schemeClr val="tx2"/>
                </a:solidFill>
              </a:rPr>
              <a:t>© </a:t>
            </a:r>
            <a:r>
              <a:rPr lang="de-DE" sz="800" dirty="0" smtClean="0">
                <a:solidFill>
                  <a:schemeClr val="tx2"/>
                </a:solidFill>
              </a:rPr>
              <a:t>2012 </a:t>
            </a:r>
            <a:r>
              <a:rPr lang="de-DE" sz="800" dirty="0">
                <a:solidFill>
                  <a:schemeClr val="tx2"/>
                </a:solidFill>
              </a:rPr>
              <a:t>Münchener Rückversicherungs-Gesellschaft, </a:t>
            </a:r>
            <a:r>
              <a:rPr lang="de-DE" sz="800" dirty="0" err="1">
                <a:solidFill>
                  <a:schemeClr val="tx2"/>
                </a:solidFill>
              </a:rPr>
              <a:t>Geo</a:t>
            </a:r>
            <a:r>
              <a:rPr lang="de-DE" sz="800" dirty="0">
                <a:solidFill>
                  <a:schemeClr val="tx2"/>
                </a:solidFill>
              </a:rPr>
              <a:t> </a:t>
            </a:r>
            <a:r>
              <a:rPr lang="de-DE" sz="800" dirty="0" err="1">
                <a:solidFill>
                  <a:schemeClr val="tx2"/>
                </a:solidFill>
              </a:rPr>
              <a:t>Risks</a:t>
            </a:r>
            <a:r>
              <a:rPr lang="de-DE" sz="800" dirty="0">
                <a:solidFill>
                  <a:schemeClr val="tx2"/>
                </a:solidFill>
              </a:rPr>
              <a:t> Research, </a:t>
            </a:r>
            <a:r>
              <a:rPr lang="de-DE" sz="800" dirty="0" err="1">
                <a:solidFill>
                  <a:schemeClr val="tx2"/>
                </a:solidFill>
              </a:rPr>
              <a:t>NatCatSERVICE</a:t>
            </a:r>
            <a:r>
              <a:rPr lang="de-DE" sz="800" dirty="0">
                <a:solidFill>
                  <a:schemeClr val="tx2"/>
                </a:solidFill>
              </a:rPr>
              <a:t>  –  </a:t>
            </a:r>
            <a:r>
              <a:rPr lang="de-DE" sz="800" dirty="0" err="1" smtClean="0">
                <a:solidFill>
                  <a:schemeClr val="tx2"/>
                </a:solidFill>
              </a:rPr>
              <a:t>October</a:t>
            </a:r>
            <a:r>
              <a:rPr lang="de-DE" sz="800" dirty="0" smtClean="0">
                <a:solidFill>
                  <a:schemeClr val="tx2"/>
                </a:solidFill>
              </a:rPr>
              <a:t> 2012</a:t>
            </a:r>
            <a:endParaRPr lang="en-US" sz="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5" name="Rectangle 1"/>
          <p:cNvSpPr>
            <a:spLocks noChangeArrowheads="1"/>
          </p:cNvSpPr>
          <p:nvPr/>
        </p:nvSpPr>
        <p:spPr bwMode="auto">
          <a:xfrm>
            <a:off x="323528" y="1357319"/>
            <a:ext cx="8172430" cy="39703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Times New Roman" pitchFamily="18" charset="0"/>
              </a:rPr>
              <a:t>Goals</a:t>
            </a:r>
            <a:r>
              <a:rPr kumimoji="0" lang="en-US" b="1" i="0" u="none" strike="noStrike" cap="none" normalizeH="0" dirty="0" smtClean="0">
                <a:ln>
                  <a:noFill/>
                </a:ln>
                <a:solidFill>
                  <a:schemeClr val="tx1"/>
                </a:solidFill>
                <a:effectLst/>
                <a:ea typeface="Calibri" pitchFamily="34" charset="0"/>
                <a:cs typeface="Times New Roman" pitchFamily="18" charset="0"/>
              </a:rPr>
              <a:t> and Objectives</a:t>
            </a:r>
          </a:p>
          <a:p>
            <a:pPr marL="0" marR="0" lvl="0" indent="0" algn="l" defTabSz="914400" rtl="0" eaLnBrk="0" fontAlgn="base" latinLnBrk="0" hangingPunct="0">
              <a:lnSpc>
                <a:spcPct val="100000"/>
              </a:lnSpc>
              <a:spcBef>
                <a:spcPct val="0"/>
              </a:spcBef>
              <a:spcAft>
                <a:spcPct val="0"/>
              </a:spcAft>
              <a:buClrTx/>
              <a:buSzTx/>
              <a:buFontTx/>
              <a:buNone/>
              <a:tabLst/>
            </a:pPr>
            <a:endParaRPr lang="en-US" baseline="0"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IRDR-DATA brings together stakeholders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from different disciplines and sectors to reconcile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some of these data issues in order to develop synergies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and collaborations in the production and utilization of disaster data.</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The working group intends to establish an overall framework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for disaster loss data for all providers, to establish nodes and networks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for databases, and to conduct sensitivity testing among databases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to ensure some level of comparability.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1st Expert Working Group Meeting</a:t>
            </a:r>
          </a:p>
          <a:p>
            <a:r>
              <a:rPr lang="en-GB" dirty="0" smtClean="0"/>
              <a:t>October 31 – November 2, 2012 in Taipei</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6" name="Rectangle 1"/>
          <p:cNvSpPr>
            <a:spLocks noChangeArrowheads="1"/>
          </p:cNvSpPr>
          <p:nvPr/>
        </p:nvSpPr>
        <p:spPr bwMode="auto">
          <a:xfrm>
            <a:off x="251520" y="981308"/>
            <a:ext cx="6992620" cy="49552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chemeClr val="tx1"/>
                </a:solidFill>
                <a:effectLst/>
                <a:ea typeface="Calibri" pitchFamily="34" charset="0"/>
                <a:cs typeface="Times New Roman" pitchFamily="18" charset="0"/>
              </a:rPr>
              <a:t>The specific objectives of DATA are:</a:t>
            </a:r>
            <a:endParaRPr kumimoji="0" lang="de-DE" sz="20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en-US" sz="2000" dirty="0" smtClean="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Bring together loss data stakeholders and develop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synergies and capitalize on them</a:t>
            </a:r>
            <a:endParaRPr kumimoji="0" lang="de-DE"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Identify the quality of existing data and what data are</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 needed to improve disaster risk management</a:t>
            </a:r>
            <a:endParaRPr kumimoji="0" lang="de-DE"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Develop recognized standards or protocols to reduce</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 uncertainty in the data</a:t>
            </a:r>
            <a:endParaRPr kumimoji="0" lang="de-DE"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Define “losses” and create transparent methodologies</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 for assessing it</a:t>
            </a:r>
            <a:endParaRPr kumimoji="0" lang="de-DE"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Advocate for increased downscaling of loss data to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sub-national geographical levels for policy makers</a:t>
            </a:r>
            <a:endParaRPr kumimoji="0" lang="de-DE"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Educate users regarding data interpretation and data biases</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285720" y="357166"/>
            <a:ext cx="6840000" cy="720000"/>
          </a:xfrm>
        </p:spPr>
        <p:txBody>
          <a:bodyPr/>
          <a:lstStyle/>
          <a:p>
            <a:r>
              <a:rPr lang="de-DE" b="1" dirty="0" smtClean="0"/>
              <a:t>Day 1</a:t>
            </a:r>
            <a:endParaRPr lang="de-DE" b="1" dirty="0"/>
          </a:p>
        </p:txBody>
      </p:sp>
      <p:sp>
        <p:nvSpPr>
          <p:cNvPr id="6" name="Rechteck 5"/>
          <p:cNvSpPr/>
          <p:nvPr/>
        </p:nvSpPr>
        <p:spPr>
          <a:xfrm>
            <a:off x="251520" y="1340768"/>
            <a:ext cx="8352928" cy="3170099"/>
          </a:xfrm>
          <a:prstGeom prst="rect">
            <a:avLst/>
          </a:prstGeom>
        </p:spPr>
        <p:txBody>
          <a:bodyPr wrap="square">
            <a:spAutoFit/>
          </a:bodyPr>
          <a:lstStyle/>
          <a:p>
            <a:pPr lvl="0"/>
            <a:r>
              <a:rPr lang="en-US" sz="2000" b="1" dirty="0" smtClean="0"/>
              <a:t>Session 1  within 23rd </a:t>
            </a:r>
            <a:r>
              <a:rPr lang="en-US" sz="2000" b="1" dirty="0" err="1" smtClean="0"/>
              <a:t>CoData</a:t>
            </a:r>
            <a:r>
              <a:rPr lang="en-US" sz="2000" b="1" dirty="0" smtClean="0"/>
              <a:t> Conference</a:t>
            </a:r>
          </a:p>
          <a:p>
            <a:pPr lvl="0"/>
            <a:endParaRPr lang="en-US" dirty="0" smtClean="0"/>
          </a:p>
          <a:p>
            <a:pPr lvl="0"/>
            <a:r>
              <a:rPr lang="en-US" dirty="0" smtClean="0"/>
              <a:t>IRDR and the DATA Project to the Broader Community, was chaired by IRDR Chair Salvano </a:t>
            </a:r>
            <a:r>
              <a:rPr lang="en-US" dirty="0" err="1" smtClean="0"/>
              <a:t>Brisceno</a:t>
            </a:r>
            <a:r>
              <a:rPr lang="en-US" dirty="0" smtClean="0"/>
              <a:t> who provided the </a:t>
            </a:r>
            <a:r>
              <a:rPr lang="en-US" b="1" dirty="0" smtClean="0"/>
              <a:t>introduction on IRDR and IRDR data</a:t>
            </a:r>
            <a:r>
              <a:rPr lang="en-US" dirty="0" smtClean="0"/>
              <a:t>.</a:t>
            </a:r>
          </a:p>
          <a:p>
            <a:pPr lvl="0"/>
            <a:endParaRPr lang="en-US" dirty="0" smtClean="0"/>
          </a:p>
          <a:p>
            <a:pPr lvl="0"/>
            <a:r>
              <a:rPr lang="en-US" dirty="0" smtClean="0"/>
              <a:t>Presentations by DATA co-chairs</a:t>
            </a:r>
          </a:p>
          <a:p>
            <a:pPr lvl="0"/>
            <a:r>
              <a:rPr lang="en-US" dirty="0" smtClean="0"/>
              <a:t> Angelika Wirtz  - The Data Landscape</a:t>
            </a:r>
          </a:p>
          <a:p>
            <a:pPr lvl="0"/>
            <a:r>
              <a:rPr lang="en-US" dirty="0" smtClean="0"/>
              <a:t>Susan Cutter - The Need for Data </a:t>
            </a:r>
          </a:p>
          <a:p>
            <a:pPr lvl="0"/>
            <a:endParaRPr lang="en-US" dirty="0" smtClean="0"/>
          </a:p>
          <a:p>
            <a:pPr lvl="0"/>
            <a:r>
              <a:rPr lang="en-US" dirty="0" smtClean="0"/>
              <a:t> </a:t>
            </a:r>
            <a:endParaRPr lang="de-DE" dirty="0"/>
          </a:p>
        </p:txBody>
      </p:sp>
      <p:pic>
        <p:nvPicPr>
          <p:cNvPr id="107521" name="Picture 1"/>
          <p:cNvPicPr>
            <a:picLocks noChangeAspect="1" noChangeArrowheads="1"/>
          </p:cNvPicPr>
          <p:nvPr/>
        </p:nvPicPr>
        <p:blipFill>
          <a:blip r:embed="rId2" cstate="screen"/>
          <a:srcRect/>
          <a:stretch>
            <a:fillRect/>
          </a:stretch>
        </p:blipFill>
        <p:spPr bwMode="auto">
          <a:xfrm>
            <a:off x="4289548" y="3573016"/>
            <a:ext cx="4818956" cy="3212637"/>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screen"/>
          <a:srcRect/>
          <a:stretch>
            <a:fillRect/>
          </a:stretch>
        </p:blipFill>
        <p:spPr bwMode="auto">
          <a:xfrm>
            <a:off x="5364088" y="0"/>
            <a:ext cx="2089150" cy="963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285720" y="357166"/>
            <a:ext cx="6840000" cy="720000"/>
          </a:xfrm>
        </p:spPr>
        <p:txBody>
          <a:bodyPr/>
          <a:lstStyle/>
          <a:p>
            <a:r>
              <a:rPr lang="de-DE" b="1" dirty="0" smtClean="0"/>
              <a:t>Day 1</a:t>
            </a:r>
            <a:endParaRPr lang="de-DE" b="1" dirty="0"/>
          </a:p>
        </p:txBody>
      </p:sp>
      <p:sp>
        <p:nvSpPr>
          <p:cNvPr id="6" name="Rechteck 5"/>
          <p:cNvSpPr/>
          <p:nvPr/>
        </p:nvSpPr>
        <p:spPr>
          <a:xfrm>
            <a:off x="107504" y="1196752"/>
            <a:ext cx="8352928" cy="2585323"/>
          </a:xfrm>
          <a:prstGeom prst="rect">
            <a:avLst/>
          </a:prstGeom>
        </p:spPr>
        <p:txBody>
          <a:bodyPr wrap="square">
            <a:spAutoFit/>
          </a:bodyPr>
          <a:lstStyle/>
          <a:p>
            <a:pPr lvl="0"/>
            <a:r>
              <a:rPr lang="en-US" b="1" dirty="0" smtClean="0"/>
              <a:t>Session 2 - Global Perspectives on Disaster Databases </a:t>
            </a:r>
          </a:p>
          <a:p>
            <a:pPr lvl="0"/>
            <a:endParaRPr lang="en-US" dirty="0" smtClean="0"/>
          </a:p>
          <a:p>
            <a:pPr lvl="0"/>
            <a:r>
              <a:rPr lang="en-US" dirty="0" smtClean="0"/>
              <a:t>Chaired by Kuniyoshi Takeuchi</a:t>
            </a:r>
          </a:p>
          <a:p>
            <a:pPr lvl="0"/>
            <a:endParaRPr lang="en-US" dirty="0" smtClean="0"/>
          </a:p>
          <a:p>
            <a:pPr lvl="0"/>
            <a:r>
              <a:rPr lang="en-US" dirty="0" smtClean="0"/>
              <a:t>Regina Below: </a:t>
            </a:r>
            <a:r>
              <a:rPr lang="en-US" dirty="0" err="1" smtClean="0"/>
              <a:t>Em-Dat</a:t>
            </a:r>
            <a:r>
              <a:rPr lang="en-US" dirty="0" smtClean="0"/>
              <a:t>: The Global Disaster Loss Database</a:t>
            </a:r>
          </a:p>
          <a:p>
            <a:pPr lvl="0"/>
            <a:r>
              <a:rPr lang="en-US" dirty="0" smtClean="0"/>
              <a:t>Daniele Ehrlich: The Importance of Disaster Loss Data from the EU Perspective</a:t>
            </a:r>
          </a:p>
          <a:p>
            <a:pPr lvl="0"/>
            <a:r>
              <a:rPr lang="en-US" dirty="0" smtClean="0"/>
              <a:t>Adam Smith: Disaster Loss Data from a County Perspective </a:t>
            </a:r>
          </a:p>
          <a:p>
            <a:pPr lvl="0"/>
            <a:endParaRPr lang="en-US" dirty="0" smtClean="0"/>
          </a:p>
          <a:p>
            <a:pPr lvl="0"/>
            <a:endParaRPr lang="en-US" dirty="0" smtClean="0"/>
          </a:p>
        </p:txBody>
      </p:sp>
      <p:pic>
        <p:nvPicPr>
          <p:cNvPr id="106498" name="Picture 2"/>
          <p:cNvPicPr>
            <a:picLocks noChangeAspect="1" noChangeArrowheads="1"/>
          </p:cNvPicPr>
          <p:nvPr/>
        </p:nvPicPr>
        <p:blipFill>
          <a:blip r:embed="rId2" cstate="print"/>
          <a:srcRect/>
          <a:stretch>
            <a:fillRect/>
          </a:stretch>
        </p:blipFill>
        <p:spPr bwMode="auto">
          <a:xfrm>
            <a:off x="4143201" y="3636044"/>
            <a:ext cx="4893295" cy="3177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prstGeom prst="rect">
            <a:avLst/>
          </a:prstGeom>
          <a:noFill/>
          <a:ln w="9525">
            <a:noFill/>
            <a:miter lim="800000"/>
            <a:headEnd/>
            <a:tailEnd/>
          </a:ln>
        </p:spPr>
        <p:txBody>
          <a:bodyPr lIns="0" tIns="0" rIns="0" bIns="0"/>
          <a:lstStyle/>
          <a:p>
            <a:r>
              <a:rPr lang="en-GB" sz="2200" b="1" dirty="0" smtClean="0"/>
              <a:t>Day 2 and 3</a:t>
            </a:r>
            <a:endParaRPr lang="de-DE" dirty="0"/>
          </a:p>
        </p:txBody>
      </p:sp>
      <p:pic>
        <p:nvPicPr>
          <p:cNvPr id="8" name="Picture 3"/>
          <p:cNvPicPr>
            <a:picLocks noChangeAspect="1" noChangeArrowheads="1"/>
          </p:cNvPicPr>
          <p:nvPr/>
        </p:nvPicPr>
        <p:blipFill>
          <a:blip r:embed="rId2" cstate="screen"/>
          <a:srcRect/>
          <a:stretch>
            <a:fillRect/>
          </a:stretch>
        </p:blipFill>
        <p:spPr bwMode="auto">
          <a:xfrm>
            <a:off x="5364088" y="0"/>
            <a:ext cx="2089150" cy="963613"/>
          </a:xfrm>
          <a:prstGeom prst="rect">
            <a:avLst/>
          </a:prstGeom>
          <a:noFill/>
          <a:ln w="9525">
            <a:noFill/>
            <a:miter lim="800000"/>
            <a:headEnd/>
            <a:tailEnd/>
          </a:ln>
        </p:spPr>
      </p:pic>
      <p:sp>
        <p:nvSpPr>
          <p:cNvPr id="6" name="Rechteck 5"/>
          <p:cNvSpPr/>
          <p:nvPr/>
        </p:nvSpPr>
        <p:spPr>
          <a:xfrm>
            <a:off x="251520" y="1340768"/>
            <a:ext cx="8496944" cy="3785652"/>
          </a:xfrm>
          <a:prstGeom prst="rect">
            <a:avLst/>
          </a:prstGeom>
        </p:spPr>
        <p:txBody>
          <a:bodyPr wrap="square">
            <a:spAutoFit/>
          </a:bodyPr>
          <a:lstStyle/>
          <a:p>
            <a:r>
              <a:rPr lang="en-US" sz="2000" b="1" dirty="0" smtClean="0"/>
              <a:t>The agenda was focused on three broad areas: </a:t>
            </a:r>
          </a:p>
          <a:p>
            <a:endParaRPr lang="en-US" sz="2000" b="1" dirty="0" smtClean="0"/>
          </a:p>
          <a:p>
            <a:r>
              <a:rPr lang="en-US" sz="2000" dirty="0" smtClean="0"/>
              <a:t>Current context of disaster loss data from global to local (needs, gaps, weaknesses, strengths, availability);</a:t>
            </a:r>
          </a:p>
          <a:p>
            <a:endParaRPr lang="en-US" sz="2000" dirty="0" smtClean="0"/>
          </a:p>
          <a:p>
            <a:r>
              <a:rPr lang="en-US" sz="2000" dirty="0" smtClean="0"/>
              <a:t>Improvements in current disaster loss data and what data are needed to improve disaster risk management; </a:t>
            </a:r>
          </a:p>
          <a:p>
            <a:endParaRPr lang="en-US" sz="2000" dirty="0" smtClean="0"/>
          </a:p>
          <a:p>
            <a:r>
              <a:rPr lang="en-US" sz="2000" dirty="0" smtClean="0"/>
              <a:t>Data issues for disaster impact assessment</a:t>
            </a:r>
            <a:r>
              <a:rPr lang="en-US" sz="2000" b="1" dirty="0" smtClean="0"/>
              <a:t>. </a:t>
            </a:r>
          </a:p>
          <a:p>
            <a:endParaRPr lang="en-US" sz="2000" b="1" dirty="0" smtClean="0"/>
          </a:p>
          <a:p>
            <a:endParaRPr lang="en-US" sz="2000" b="1" dirty="0" smtClean="0"/>
          </a:p>
          <a:p>
            <a:r>
              <a:rPr lang="en-US" sz="2000" b="1" dirty="0" smtClean="0"/>
              <a:t> </a:t>
            </a:r>
            <a:endParaRPr lang="de-DE" sz="2000" b="1" dirty="0"/>
          </a:p>
        </p:txBody>
      </p:sp>
      <p:pic>
        <p:nvPicPr>
          <p:cNvPr id="7" name="Picture 2" descr="V:\_GEO-CCC1\Kommunikation\Publikationen\GEO Eigen-Veröffentlichungen\TOPICS GEO NatCatRückblicke\TOPICS (Arbeitsordner)\TOPICS 2009\10 Bilder des Jahres\02 Februar\RTXBI48.jpg"/>
          <p:cNvPicPr preferRelativeResize="0">
            <a:picLocks noChangeArrowheads="1"/>
          </p:cNvPicPr>
          <p:nvPr/>
        </p:nvPicPr>
        <p:blipFill>
          <a:blip r:embed="rId3" cstate="screen"/>
          <a:srcRect/>
          <a:stretch>
            <a:fillRect/>
          </a:stretch>
        </p:blipFill>
        <p:spPr bwMode="auto">
          <a:xfrm>
            <a:off x="5220072" y="3645024"/>
            <a:ext cx="3888432" cy="3096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unich_Re_Design_EN">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arrow"/>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effectLst>
          <a:outerShdw blurRad="50800" dist="38100" dir="2700000" algn="tl" rotWithShape="0">
            <a:prstClr val="black">
              <a:alpha val="40000"/>
            </a:prstClr>
          </a:outerShdw>
        </a:effectLst>
      </a:spPr>
      <a:bodyPr wrap="square" rtlCol="0">
        <a:spAutoFit/>
      </a:bodyPr>
      <a:lstStyle>
        <a:defPPr>
          <a:defRPr sz="1600" dirty="0">
            <a:solidFill>
              <a:schemeClr val="tx2"/>
            </a:solidFill>
          </a:defRPr>
        </a:defPPr>
      </a:lstStyle>
    </a:txDef>
  </a:objectDefaults>
  <a:extraClrSchemeLst/>
</a:theme>
</file>

<file path=ppt/theme/theme2.xml><?xml version="1.0" encoding="utf-8"?>
<a:theme xmlns:a="http://schemas.openxmlformats.org/drawingml/2006/main" name="Munich_Re_Design_D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50800" dist="38100" dir="2700000" algn="tl" rotWithShape="0">
            <a:prstClr val="black">
              <a:alpha val="40000"/>
            </a:prstClr>
          </a:outerShdw>
        </a:effectLst>
      </a:spPr>
      <a:bodyPr wrap="square" rtlCol="0">
        <a:spAutoFit/>
      </a:bodyPr>
      <a:lstStyle>
        <a:defPPr>
          <a:defRPr sz="1600" dirty="0" smtClean="0">
            <a:solidFill>
              <a:schemeClr val="tx2"/>
            </a:solidFill>
          </a:defRPr>
        </a:defPPr>
      </a:lstStyle>
    </a:txDef>
  </a:objectDefaults>
  <a:extraClrSchemeLst/>
</a:theme>
</file>

<file path=ppt/theme/theme3.xml><?xml version="1.0" encoding="utf-8"?>
<a:theme xmlns:a="http://schemas.openxmlformats.org/drawingml/2006/main" name="Default Theme">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50800" dist="38100" dir="2700000" algn="tl" rotWithShape="0">
            <a:prstClr val="black">
              <a:alpha val="40000"/>
            </a:prstClr>
          </a:outerShdw>
        </a:effectLst>
      </a:spPr>
      <a:bodyPr wrap="square" rtlCol="0">
        <a:spAutoFit/>
      </a:bodyPr>
      <a:lstStyle>
        <a:defPPr>
          <a:defRPr sz="1600" dirty="0" smtClean="0">
            <a:solidFill>
              <a:schemeClr val="tx2"/>
            </a:solidFill>
          </a:defRPr>
        </a:defPPr>
      </a:lstStyle>
    </a:tx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1559</Words>
  <Application>Microsoft Office PowerPoint</Application>
  <PresentationFormat>全屏显示(4:3)</PresentationFormat>
  <Paragraphs>212</Paragraphs>
  <Slides>20</Slides>
  <Notes>2</Notes>
  <HiddenSlides>0</HiddenSlides>
  <MMClips>0</MMClips>
  <ScaleCrop>false</ScaleCrop>
  <HeadingPairs>
    <vt:vector size="4" baseType="variant">
      <vt:variant>
        <vt:lpstr>主题</vt:lpstr>
      </vt:variant>
      <vt:variant>
        <vt:i4>3</vt:i4>
      </vt:variant>
      <vt:variant>
        <vt:lpstr>幻灯片标题</vt:lpstr>
      </vt:variant>
      <vt:variant>
        <vt:i4>20</vt:i4>
      </vt:variant>
    </vt:vector>
  </HeadingPairs>
  <TitlesOfParts>
    <vt:vector size="23" baseType="lpstr">
      <vt:lpstr>Munich_Re_Design_EN</vt:lpstr>
      <vt:lpstr>Munich_Re_Design_DE</vt:lpstr>
      <vt:lpstr>Default Theme</vt:lpstr>
      <vt:lpstr>IRDR-Data  1st Expert Working Group meeting in taipei  </vt:lpstr>
      <vt:lpstr>1st Expert Working Group Meeting October 31 – November 2, 2012 in Taipei</vt:lpstr>
      <vt:lpstr>1st Expert Working Group Meeting October 31 – November 2, 2012 in Taipei</vt:lpstr>
      <vt:lpstr>幻灯片 4</vt:lpstr>
      <vt:lpstr>1st Expert Working Group Meeting October 31 – November 2, 2012 in Taipei</vt:lpstr>
      <vt:lpstr>1st Expert Working Group Meeting October 31 – November 2, 2012 in Taipei</vt:lpstr>
      <vt:lpstr>Day 1</vt:lpstr>
      <vt:lpstr>Day 1</vt:lpstr>
      <vt:lpstr>Day 2 and 3</vt:lpstr>
      <vt:lpstr>Day 3</vt:lpstr>
      <vt:lpstr>幻灯片 11</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lpstr>1st Expert Working Group Meeting October 31 – November 2, 2012 in Taipei</vt:lpstr>
    </vt:vector>
  </TitlesOfParts>
  <Company>Munich Re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Wirtz Angelika</dc:creator>
  <cp:lastModifiedBy>微软用户</cp:lastModifiedBy>
  <cp:revision>487</cp:revision>
  <dcterms:created xsi:type="dcterms:W3CDTF">2009-03-03T14:40:55Z</dcterms:created>
  <dcterms:modified xsi:type="dcterms:W3CDTF">2012-11-06T03:56:02Z</dcterms:modified>
</cp:coreProperties>
</file>